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4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5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6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7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8.xml" ContentType="application/vnd.openxmlformats-officedocument.them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9.xml" ContentType="application/vnd.openxmlformats-officedocument.them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10.xml" ContentType="application/vnd.openxmlformats-officedocument.theme+xml"/>
  <Override PartName="/ppt/theme/themeOverride10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7" r:id="rId4"/>
    <p:sldMasterId id="2147483701" r:id="rId5"/>
    <p:sldMasterId id="2147483713" r:id="rId6"/>
    <p:sldMasterId id="2147483762" r:id="rId7"/>
    <p:sldMasterId id="2147483773" r:id="rId8"/>
    <p:sldMasterId id="2147483787" r:id="rId9"/>
    <p:sldMasterId id="2147483798" r:id="rId10"/>
    <p:sldMasterId id="2147483811" r:id="rId11"/>
    <p:sldMasterId id="2147483837" r:id="rId12"/>
  </p:sldMasterIdLst>
  <p:notesMasterIdLst>
    <p:notesMasterId r:id="rId38"/>
  </p:notesMasterIdLst>
  <p:sldIdLst>
    <p:sldId id="464" r:id="rId13"/>
    <p:sldId id="558" r:id="rId14"/>
    <p:sldId id="557" r:id="rId15"/>
    <p:sldId id="591" r:id="rId16"/>
    <p:sldId id="5559" r:id="rId17"/>
    <p:sldId id="5564" r:id="rId18"/>
    <p:sldId id="5566" r:id="rId19"/>
    <p:sldId id="5563" r:id="rId20"/>
    <p:sldId id="5565" r:id="rId21"/>
    <p:sldId id="5558" r:id="rId22"/>
    <p:sldId id="256" r:id="rId23"/>
    <p:sldId id="257" r:id="rId24"/>
    <p:sldId id="590" r:id="rId25"/>
    <p:sldId id="258" r:id="rId26"/>
    <p:sldId id="5560" r:id="rId27"/>
    <p:sldId id="5561" r:id="rId28"/>
    <p:sldId id="5562" r:id="rId29"/>
    <p:sldId id="5553" r:id="rId30"/>
    <p:sldId id="5555" r:id="rId31"/>
    <p:sldId id="5557" r:id="rId32"/>
    <p:sldId id="5556" r:id="rId33"/>
    <p:sldId id="634" r:id="rId34"/>
    <p:sldId id="636" r:id="rId35"/>
    <p:sldId id="628" r:id="rId36"/>
    <p:sldId id="639" r:id="rId37"/>
  </p:sldIdLst>
  <p:sldSz cx="9144000" cy="5143500" type="screen16x9"/>
  <p:notesSz cx="6858000" cy="9144000"/>
  <p:embeddedFontLst>
    <p:embeddedFont>
      <p:font typeface="Flanders Art Sans" panose="020B0604020202020204" charset="0"/>
      <p:regular r:id="rId39"/>
      <p:bold r:id="rId40"/>
      <p:italic r:id="rId41"/>
      <p:boldItalic r:id="rId42"/>
    </p:embeddedFont>
    <p:embeddedFont>
      <p:font typeface="FlandersArtSans-Bold" panose="020B0604020202020204" charset="0"/>
      <p:bold r:id="rId43"/>
    </p:embeddedFont>
    <p:embeddedFont>
      <p:font typeface="FlandersArtSans-Regular" panose="020B0604020202020204" charset="0"/>
      <p:regular r:id="rId44"/>
    </p:embeddedFont>
    <p:embeddedFont>
      <p:font typeface="Helvetica" panose="020B0604020202020204" pitchFamily="34" charset="0"/>
      <p:regular r:id="rId45"/>
      <p:bold r:id="rId46"/>
      <p:italic r:id="rId47"/>
      <p:boldItalic r:id="rId48"/>
    </p:embeddedFont>
    <p:embeddedFont>
      <p:font typeface="Open Sans" panose="020B0606030504020204" pitchFamily="34" charset="0"/>
      <p:regular r:id="rId49"/>
      <p:bold r:id="rId50"/>
      <p:italic r:id="rId51"/>
      <p:boldItalic r:id="rId52"/>
    </p:embeddedFont>
    <p:embeddedFont>
      <p:font typeface="Roboto" panose="02000000000000000000" pitchFamily="2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eu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B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B6D587-1A35-B71D-1B21-459D6B8E51F3}" v="422" dt="2026-01-13T20:35:15.923"/>
    <p1510:client id="{49AE5917-48A2-BA68-189F-B2CDF0B60E42}" v="1065" dt="2026-01-13T15:39:33.303"/>
    <p1510:client id="{C1F45AFB-84C3-BFB7-0528-50AF53766C7A}" v="96" dt="2026-01-15T12:22:46.005"/>
    <p1510:client id="{CE5E0C52-A204-CD51-3261-9303F2E3884C}" v="1736" dt="2026-01-13T20:29:33.202"/>
  </p1510:revLst>
</p1510:revInfo>
</file>

<file path=ppt/tableStyles.xml><?xml version="1.0" encoding="utf-8"?>
<a:tblStyleLst xmlns:a="http://schemas.openxmlformats.org/drawingml/2006/main" def="{9703C4AC-D76D-4FD5-9B55-D667427894AE}">
  <a:tblStyle styleId="{9703C4AC-D76D-4FD5-9B55-D667427894A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CE6"/>
          </a:solidFill>
        </a:fill>
      </a:tcStyle>
    </a:wholeTbl>
    <a:band1H>
      <a:tcTxStyle/>
      <a:tcStyle>
        <a:tcBdr/>
        <a:fill>
          <a:solidFill>
            <a:srgbClr val="FFF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FA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2CC3B6D-8294-4D67-92CD-39B6E8F8AF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Stijl, thema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font" Target="fonts/font1.fntdata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microsoft.com/office/2015/10/relationships/revisionInfo" Target="revisionInfo.xml"/><Relationship Id="rId19" Type="http://schemas.openxmlformats.org/officeDocument/2006/relationships/slide" Target="slides/slide7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8" Type="http://schemas.openxmlformats.org/officeDocument/2006/relationships/slideMaster" Target="slideMasters/slideMaster5.xml"/><Relationship Id="rId51" Type="http://schemas.openxmlformats.org/officeDocument/2006/relationships/font" Target="fonts/font13.fntdata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theme" Target="theme/theme1.xml"/><Relationship Id="rId20" Type="http://schemas.openxmlformats.org/officeDocument/2006/relationships/slide" Target="slides/slide8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font" Target="fonts/font11.fntdata"/><Relationship Id="rId57" Type="http://schemas.openxmlformats.org/officeDocument/2006/relationships/presProps" Target="presProps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19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&gt;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&gt;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&gt;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476670" y="179512"/>
            <a:ext cx="3407942" cy="279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941168" y="179512"/>
            <a:ext cx="1483197" cy="279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476671" y="8685212"/>
            <a:ext cx="3407941" cy="279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117" cy="27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9867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8f6c4a8346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g28f6c4a8346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Optional fields -&gt; rationale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717cf050b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g2717cf050b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Optional fields -&gt; rationale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717cf050b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g2717cf050b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Optional fields -&gt; rationale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85723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8f6c4a8346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g28f6c4a8346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Optional fields -&gt; rationale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AAFFD-0963-4193-066D-E8D937FD5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573CCE-DD82-15AB-B08A-69B812D6F6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2688E4-C4C6-EDB4-ACD1-C26A7694F8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262083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97B68-3FFA-A99B-AA35-51D6E7EB4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49D86F-9915-0706-D29F-3CDEC60652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F1DD8A-F60B-6BA3-B7C1-B414ADDCA9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nl-NL"/>
              <a:t>Thematische WP:</a:t>
            </a:r>
          </a:p>
          <a:p>
            <a:pPr marL="457200" indent="-304800">
              <a:buFont typeface="Arial" panose="020B0604020202020204" pitchFamily="34" charset="0"/>
              <a:buChar char="•"/>
            </a:pPr>
            <a:r>
              <a:rPr lang="nl-NL" err="1"/>
              <a:t>Socio</a:t>
            </a:r>
            <a:r>
              <a:rPr lang="nl-NL"/>
              <a:t> economische gegevens</a:t>
            </a:r>
          </a:p>
          <a:p>
            <a:pPr marL="457200" indent="-304800">
              <a:buFont typeface="Arial" panose="020B0604020202020204" pitchFamily="34" charset="0"/>
              <a:buChar char="•"/>
            </a:pPr>
            <a:r>
              <a:rPr lang="nl-NL"/>
              <a:t>Gezondheid</a:t>
            </a:r>
          </a:p>
          <a:p>
            <a:pPr marL="457200" indent="-304800">
              <a:buFont typeface="Arial" panose="020B0604020202020204" pitchFamily="34" charset="0"/>
              <a:buChar char="•"/>
            </a:pPr>
            <a:r>
              <a:rPr lang="nl-NL"/>
              <a:t>Water</a:t>
            </a:r>
          </a:p>
          <a:p>
            <a:pPr marL="457200" indent="-304800">
              <a:buFont typeface="Arial" panose="020B0604020202020204" pitchFamily="34" charset="0"/>
              <a:buChar char="•"/>
            </a:pPr>
            <a:r>
              <a:rPr lang="nl-NL"/>
              <a:t>Biodiversiteit</a:t>
            </a:r>
          </a:p>
          <a:p>
            <a:pPr marL="457200" indent="-304800">
              <a:buFont typeface="Arial" panose="020B0604020202020204" pitchFamily="34" charset="0"/>
              <a:buChar char="•"/>
            </a:pPr>
            <a:r>
              <a:rPr lang="nl-BE"/>
              <a:t>Werkgelegenheid en opleiding</a:t>
            </a:r>
          </a:p>
          <a:p>
            <a:pPr marL="457200" indent="-304800">
              <a:buFont typeface="Arial" panose="020B0604020202020204" pitchFamily="34" charset="0"/>
              <a:buChar char="•"/>
            </a:pPr>
            <a:r>
              <a:rPr lang="nl-BE"/>
              <a:t>Mobiliteit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CFE95-4559-9FB4-2EC5-7293351304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23637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AF150-CEAF-EEF9-D2D4-B560497E5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4E1813-8561-B37F-36A5-329C40968F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51C2DE-A27C-8752-7795-5CB21D712D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nl-NL"/>
              <a:t>Thematische WP:</a:t>
            </a:r>
          </a:p>
          <a:p>
            <a:pPr marL="457200" indent="-304800">
              <a:buFont typeface="Arial" panose="020B0604020202020204" pitchFamily="34" charset="0"/>
              <a:buChar char="•"/>
            </a:pPr>
            <a:r>
              <a:rPr lang="nl-NL" err="1"/>
              <a:t>Socio</a:t>
            </a:r>
            <a:r>
              <a:rPr lang="nl-NL"/>
              <a:t> economische gegevens</a:t>
            </a:r>
          </a:p>
          <a:p>
            <a:pPr marL="457200" indent="-304800">
              <a:buFont typeface="Arial" panose="020B0604020202020204" pitchFamily="34" charset="0"/>
              <a:buChar char="•"/>
            </a:pPr>
            <a:r>
              <a:rPr lang="nl-NL"/>
              <a:t>Gezondheid</a:t>
            </a:r>
          </a:p>
          <a:p>
            <a:pPr marL="457200" indent="-304800">
              <a:buFont typeface="Arial" panose="020B0604020202020204" pitchFamily="34" charset="0"/>
              <a:buChar char="•"/>
            </a:pPr>
            <a:r>
              <a:rPr lang="nl-NL"/>
              <a:t>Water</a:t>
            </a:r>
          </a:p>
          <a:p>
            <a:pPr marL="457200" indent="-304800">
              <a:buFont typeface="Arial" panose="020B0604020202020204" pitchFamily="34" charset="0"/>
              <a:buChar char="•"/>
            </a:pPr>
            <a:r>
              <a:rPr lang="nl-NL"/>
              <a:t>Biodiversiteit</a:t>
            </a:r>
          </a:p>
          <a:p>
            <a:pPr marL="457200" indent="-304800">
              <a:buFont typeface="Arial" panose="020B0604020202020204" pitchFamily="34" charset="0"/>
              <a:buChar char="•"/>
            </a:pPr>
            <a:r>
              <a:rPr lang="nl-BE"/>
              <a:t>Werkgelegenheid en opleiding</a:t>
            </a:r>
          </a:p>
          <a:p>
            <a:pPr marL="457200" indent="-304800">
              <a:buFont typeface="Arial" panose="020B0604020202020204" pitchFamily="34" charset="0"/>
              <a:buChar char="•"/>
            </a:pPr>
            <a:r>
              <a:rPr lang="nl-BE"/>
              <a:t>Mobiliteit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EA07CD-6B63-D33A-E394-CF229C23F3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92438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F0D01-8CCD-654A-BD6A-6176096E7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028894-C48C-B3AE-F9F3-6BE65888A3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175832-8CC1-1F50-4B12-FB0847434E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701358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5E316-B8D5-8082-DBDE-B969DCF95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56FEED-8D0D-F199-126B-3C525B4F61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B942A5-D166-3986-DE2F-41E68BD6E7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nl-NL"/>
              <a:t>Thematische WP:</a:t>
            </a:r>
          </a:p>
          <a:p>
            <a:pPr marL="457200" indent="-304800">
              <a:buFont typeface="Arial" panose="020B0604020202020204" pitchFamily="34" charset="0"/>
              <a:buChar char="•"/>
            </a:pPr>
            <a:r>
              <a:rPr lang="nl-NL" err="1"/>
              <a:t>Socio</a:t>
            </a:r>
            <a:r>
              <a:rPr lang="nl-NL"/>
              <a:t> economische gegevens</a:t>
            </a:r>
          </a:p>
          <a:p>
            <a:pPr marL="457200" indent="-304800">
              <a:buFont typeface="Arial" panose="020B0604020202020204" pitchFamily="34" charset="0"/>
              <a:buChar char="•"/>
            </a:pPr>
            <a:r>
              <a:rPr lang="nl-NL"/>
              <a:t>Gezondheid</a:t>
            </a:r>
          </a:p>
          <a:p>
            <a:pPr marL="457200" indent="-304800">
              <a:buFont typeface="Arial" panose="020B0604020202020204" pitchFamily="34" charset="0"/>
              <a:buChar char="•"/>
            </a:pPr>
            <a:r>
              <a:rPr lang="nl-NL"/>
              <a:t>Water</a:t>
            </a:r>
          </a:p>
          <a:p>
            <a:pPr marL="457200" indent="-304800">
              <a:buFont typeface="Arial" panose="020B0604020202020204" pitchFamily="34" charset="0"/>
              <a:buChar char="•"/>
            </a:pPr>
            <a:r>
              <a:rPr lang="nl-NL"/>
              <a:t>Biodiversiteit</a:t>
            </a:r>
          </a:p>
          <a:p>
            <a:pPr marL="457200" indent="-304800">
              <a:buFont typeface="Arial" panose="020B0604020202020204" pitchFamily="34" charset="0"/>
              <a:buChar char="•"/>
            </a:pPr>
            <a:r>
              <a:rPr lang="nl-BE"/>
              <a:t>Werkgelegenheid en opleiding</a:t>
            </a:r>
          </a:p>
          <a:p>
            <a:pPr marL="457200" indent="-304800">
              <a:buFont typeface="Arial" panose="020B0604020202020204" pitchFamily="34" charset="0"/>
              <a:buChar char="•"/>
            </a:pPr>
            <a:r>
              <a:rPr lang="nl-BE"/>
              <a:t>Mobiliteit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CEEE3F-5CD1-7858-0A0C-51B43CD46C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38599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7EEE1-A98B-3D4D-3BB2-897D057A9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1B10B9-1439-BDDF-63AB-343D8BD86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85CA0F-B301-EF4F-B1F1-D687282DB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nl-NL"/>
              <a:t>Thematische WP:</a:t>
            </a:r>
          </a:p>
          <a:p>
            <a:pPr marL="457200" indent="-304800">
              <a:buFont typeface="Arial" panose="020B0604020202020204" pitchFamily="34" charset="0"/>
              <a:buChar char="•"/>
            </a:pPr>
            <a:r>
              <a:rPr lang="nl-NL" err="1"/>
              <a:t>Socio</a:t>
            </a:r>
            <a:r>
              <a:rPr lang="nl-NL"/>
              <a:t> economische gegevens</a:t>
            </a:r>
          </a:p>
          <a:p>
            <a:pPr marL="457200" indent="-304800">
              <a:buFont typeface="Arial" panose="020B0604020202020204" pitchFamily="34" charset="0"/>
              <a:buChar char="•"/>
            </a:pPr>
            <a:r>
              <a:rPr lang="nl-NL"/>
              <a:t>Gezondheid</a:t>
            </a:r>
          </a:p>
          <a:p>
            <a:pPr marL="457200" indent="-304800">
              <a:buFont typeface="Arial" panose="020B0604020202020204" pitchFamily="34" charset="0"/>
              <a:buChar char="•"/>
            </a:pPr>
            <a:r>
              <a:rPr lang="nl-NL"/>
              <a:t>Water</a:t>
            </a:r>
          </a:p>
          <a:p>
            <a:pPr marL="457200" indent="-304800">
              <a:buFont typeface="Arial" panose="020B0604020202020204" pitchFamily="34" charset="0"/>
              <a:buChar char="•"/>
            </a:pPr>
            <a:r>
              <a:rPr lang="nl-NL"/>
              <a:t>Biodiversiteit</a:t>
            </a:r>
          </a:p>
          <a:p>
            <a:pPr marL="457200" indent="-304800">
              <a:buFont typeface="Arial" panose="020B0604020202020204" pitchFamily="34" charset="0"/>
              <a:buChar char="•"/>
            </a:pPr>
            <a:r>
              <a:rPr lang="nl-BE"/>
              <a:t>Werkgelegenheid en opleiding</a:t>
            </a:r>
          </a:p>
          <a:p>
            <a:pPr marL="457200" indent="-304800">
              <a:buFont typeface="Arial" panose="020B0604020202020204" pitchFamily="34" charset="0"/>
              <a:buChar char="•"/>
            </a:pPr>
            <a:r>
              <a:rPr lang="nl-BE"/>
              <a:t>Mobiliteit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1D5A7-0F6E-3216-6121-67B6909D10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6838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992578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85876-8350-4D36-1D60-6FBCC807C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E048E0-E911-0B83-D620-C5B09709AA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7A4A04-6B4F-8969-199E-940099AF5E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nl-NL"/>
              <a:t>Thematische WP:</a:t>
            </a:r>
          </a:p>
          <a:p>
            <a:pPr marL="457200" indent="-304800">
              <a:buFont typeface="Arial" panose="020B0604020202020204" pitchFamily="34" charset="0"/>
              <a:buChar char="•"/>
            </a:pPr>
            <a:r>
              <a:rPr lang="nl-NL" err="1"/>
              <a:t>Socio</a:t>
            </a:r>
            <a:r>
              <a:rPr lang="nl-NL"/>
              <a:t> economische gegevens</a:t>
            </a:r>
          </a:p>
          <a:p>
            <a:pPr marL="457200" indent="-304800">
              <a:buFont typeface="Arial" panose="020B0604020202020204" pitchFamily="34" charset="0"/>
              <a:buChar char="•"/>
            </a:pPr>
            <a:r>
              <a:rPr lang="nl-NL"/>
              <a:t>Gezondheid</a:t>
            </a:r>
          </a:p>
          <a:p>
            <a:pPr marL="457200" indent="-304800">
              <a:buFont typeface="Arial" panose="020B0604020202020204" pitchFamily="34" charset="0"/>
              <a:buChar char="•"/>
            </a:pPr>
            <a:r>
              <a:rPr lang="nl-NL"/>
              <a:t>Water</a:t>
            </a:r>
          </a:p>
          <a:p>
            <a:pPr marL="457200" indent="-304800">
              <a:buFont typeface="Arial" panose="020B0604020202020204" pitchFamily="34" charset="0"/>
              <a:buChar char="•"/>
            </a:pPr>
            <a:r>
              <a:rPr lang="nl-NL"/>
              <a:t>Biodiversiteit</a:t>
            </a:r>
          </a:p>
          <a:p>
            <a:pPr marL="457200" indent="-304800">
              <a:buFont typeface="Arial" panose="020B0604020202020204" pitchFamily="34" charset="0"/>
              <a:buChar char="•"/>
            </a:pPr>
            <a:r>
              <a:rPr lang="nl-BE"/>
              <a:t>Werkgelegenheid en opleiding</a:t>
            </a:r>
          </a:p>
          <a:p>
            <a:pPr marL="457200" indent="-304800">
              <a:buFont typeface="Arial" panose="020B0604020202020204" pitchFamily="34" charset="0"/>
              <a:buChar char="•"/>
            </a:pPr>
            <a:r>
              <a:rPr lang="nl-BE"/>
              <a:t>Mobiliteit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7C3FF-2735-C3CA-C495-2074A456BF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9578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46D8A-B3EF-237B-C891-9DCBAFCDE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53EAE3-2313-72E8-8ABB-90417A7C51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E4AEF1-336F-9F20-AC40-4AD4E3F026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21249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DF8CF-FD67-5BFC-7CDA-C0A7377A3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D77B4B-E7D2-A499-EFD7-8CBA44F8D3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1C7D86-A7D8-E33B-7F5E-093B3197BC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15026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6F456-9E4E-4597-BFDA-37785878C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3278E9-4439-98CD-953F-F5DE8FFDBF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619EDC-6D84-1F02-E76F-B34889DC8A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9824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6639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A6A07-4FB3-06C5-B84A-9AD66D669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3DF9F7-FCB7-AEDE-8FB2-FA240332F9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9ADEBE-CDFB-CA97-FB58-025193102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3100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9A793-C983-0C1F-8A16-78EF2278B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9EA4A2-4F5A-31F2-3C5C-41193C9B05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C6CCB8-48B9-E3AB-7582-9D8DA2D5C0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nl-NL"/>
              <a:t>Thematische WP:</a:t>
            </a:r>
          </a:p>
          <a:p>
            <a:pPr marL="457200" indent="-304800">
              <a:buFont typeface="Arial" panose="020B0604020202020204" pitchFamily="34" charset="0"/>
              <a:buChar char="•"/>
            </a:pPr>
            <a:r>
              <a:rPr lang="nl-NL" err="1"/>
              <a:t>Socio</a:t>
            </a:r>
            <a:r>
              <a:rPr lang="nl-NL"/>
              <a:t> economische gegevens</a:t>
            </a:r>
          </a:p>
          <a:p>
            <a:pPr marL="457200" indent="-304800">
              <a:buFont typeface="Arial" panose="020B0604020202020204" pitchFamily="34" charset="0"/>
              <a:buChar char="•"/>
            </a:pPr>
            <a:r>
              <a:rPr lang="nl-NL"/>
              <a:t>Gezondheid</a:t>
            </a:r>
          </a:p>
          <a:p>
            <a:pPr marL="457200" indent="-304800">
              <a:buFont typeface="Arial" panose="020B0604020202020204" pitchFamily="34" charset="0"/>
              <a:buChar char="•"/>
            </a:pPr>
            <a:r>
              <a:rPr lang="nl-NL"/>
              <a:t>Water</a:t>
            </a:r>
          </a:p>
          <a:p>
            <a:pPr marL="457200" indent="-304800">
              <a:buFont typeface="Arial" panose="020B0604020202020204" pitchFamily="34" charset="0"/>
              <a:buChar char="•"/>
            </a:pPr>
            <a:r>
              <a:rPr lang="nl-NL"/>
              <a:t>Biodiversiteit</a:t>
            </a:r>
          </a:p>
          <a:p>
            <a:pPr marL="457200" indent="-304800">
              <a:buFont typeface="Arial" panose="020B0604020202020204" pitchFamily="34" charset="0"/>
              <a:buChar char="•"/>
            </a:pPr>
            <a:r>
              <a:rPr lang="nl-BE"/>
              <a:t>Werkgelegenheid en opleiding</a:t>
            </a:r>
          </a:p>
          <a:p>
            <a:pPr marL="457200" indent="-304800">
              <a:buFont typeface="Arial" panose="020B0604020202020204" pitchFamily="34" charset="0"/>
              <a:buChar char="•"/>
            </a:pPr>
            <a:r>
              <a:rPr lang="nl-BE"/>
              <a:t>Mobiliteit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C2FB5B-1FEC-350A-6C10-78442CF9D9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5112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13815-A863-F7D9-507F-64E2FD782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B9B0BD-8685-42D3-463D-E9BA952F49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2D57E8-2D3A-B9E6-892E-24335CF0C2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nl-NL"/>
              <a:t>Thematische WP:</a:t>
            </a:r>
          </a:p>
          <a:p>
            <a:pPr marL="457200" indent="-304800">
              <a:buFont typeface="Arial" panose="020B0604020202020204" pitchFamily="34" charset="0"/>
              <a:buChar char="•"/>
            </a:pPr>
            <a:r>
              <a:rPr lang="nl-NL" err="1"/>
              <a:t>Socio</a:t>
            </a:r>
            <a:r>
              <a:rPr lang="nl-NL"/>
              <a:t> economische gegevens</a:t>
            </a:r>
          </a:p>
          <a:p>
            <a:pPr marL="457200" indent="-304800">
              <a:buFont typeface="Arial" panose="020B0604020202020204" pitchFamily="34" charset="0"/>
              <a:buChar char="•"/>
            </a:pPr>
            <a:r>
              <a:rPr lang="nl-NL"/>
              <a:t>Gezondheid</a:t>
            </a:r>
          </a:p>
          <a:p>
            <a:pPr marL="457200" indent="-304800">
              <a:buFont typeface="Arial" panose="020B0604020202020204" pitchFamily="34" charset="0"/>
              <a:buChar char="•"/>
            </a:pPr>
            <a:r>
              <a:rPr lang="nl-NL"/>
              <a:t>Water</a:t>
            </a:r>
          </a:p>
          <a:p>
            <a:pPr marL="457200" indent="-304800">
              <a:buFont typeface="Arial" panose="020B0604020202020204" pitchFamily="34" charset="0"/>
              <a:buChar char="•"/>
            </a:pPr>
            <a:r>
              <a:rPr lang="nl-NL"/>
              <a:t>Biodiversiteit</a:t>
            </a:r>
          </a:p>
          <a:p>
            <a:pPr marL="457200" indent="-304800">
              <a:buFont typeface="Arial" panose="020B0604020202020204" pitchFamily="34" charset="0"/>
              <a:buChar char="•"/>
            </a:pPr>
            <a:r>
              <a:rPr lang="nl-BE"/>
              <a:t>Werkgelegenheid en opleiding</a:t>
            </a:r>
          </a:p>
          <a:p>
            <a:pPr marL="457200" indent="-304800">
              <a:buFont typeface="Arial" panose="020B0604020202020204" pitchFamily="34" charset="0"/>
              <a:buChar char="•"/>
            </a:pPr>
            <a:r>
              <a:rPr lang="nl-BE"/>
              <a:t>Mobiliteit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81110-2DBC-0D8D-57E1-55AA5A89BA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0402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A6053-E3C6-DFAD-107D-B8F8FB9A6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90FA84-AC5B-CD38-396F-84536BFC50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533305-9AD8-3301-9B01-31EDE43940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nl-NL"/>
              <a:t>Thematische WP:</a:t>
            </a:r>
          </a:p>
          <a:p>
            <a:pPr marL="457200" indent="-304800">
              <a:buFont typeface="Arial" panose="020B0604020202020204" pitchFamily="34" charset="0"/>
              <a:buChar char="•"/>
            </a:pPr>
            <a:r>
              <a:rPr lang="nl-NL" err="1"/>
              <a:t>Socio</a:t>
            </a:r>
            <a:r>
              <a:rPr lang="nl-NL"/>
              <a:t> economische gegevens</a:t>
            </a:r>
          </a:p>
          <a:p>
            <a:pPr marL="457200" indent="-304800">
              <a:buFont typeface="Arial" panose="020B0604020202020204" pitchFamily="34" charset="0"/>
              <a:buChar char="•"/>
            </a:pPr>
            <a:r>
              <a:rPr lang="nl-NL"/>
              <a:t>Gezondheid</a:t>
            </a:r>
          </a:p>
          <a:p>
            <a:pPr marL="457200" indent="-304800">
              <a:buFont typeface="Arial" panose="020B0604020202020204" pitchFamily="34" charset="0"/>
              <a:buChar char="•"/>
            </a:pPr>
            <a:r>
              <a:rPr lang="nl-NL"/>
              <a:t>Water</a:t>
            </a:r>
          </a:p>
          <a:p>
            <a:pPr marL="457200" indent="-304800">
              <a:buFont typeface="Arial" panose="020B0604020202020204" pitchFamily="34" charset="0"/>
              <a:buChar char="•"/>
            </a:pPr>
            <a:r>
              <a:rPr lang="nl-NL"/>
              <a:t>Biodiversiteit</a:t>
            </a:r>
          </a:p>
          <a:p>
            <a:pPr marL="457200" indent="-304800">
              <a:buFont typeface="Arial" panose="020B0604020202020204" pitchFamily="34" charset="0"/>
              <a:buChar char="•"/>
            </a:pPr>
            <a:r>
              <a:rPr lang="nl-BE"/>
              <a:t>Werkgelegenheid en opleiding</a:t>
            </a:r>
          </a:p>
          <a:p>
            <a:pPr marL="457200" indent="-304800">
              <a:buFont typeface="Arial" panose="020B0604020202020204" pitchFamily="34" charset="0"/>
              <a:buChar char="•"/>
            </a:pPr>
            <a:r>
              <a:rPr lang="nl-BE"/>
              <a:t>Mobiliteit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35AB2C-6BDE-E55A-2DA1-BAB8DED74B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1906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6223B-2A72-86A6-3572-F10589581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1E5A72-1BBA-5A26-2D90-235F92DDA4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1AD325-E92A-5A1E-ABEB-ACE4EC18F0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nl-NL"/>
              <a:t>Thematische WP:</a:t>
            </a:r>
          </a:p>
          <a:p>
            <a:pPr marL="457200" indent="-304800">
              <a:buFont typeface="Arial" panose="020B0604020202020204" pitchFamily="34" charset="0"/>
              <a:buChar char="•"/>
            </a:pPr>
            <a:r>
              <a:rPr lang="nl-NL" err="1"/>
              <a:t>Socio</a:t>
            </a:r>
            <a:r>
              <a:rPr lang="nl-NL"/>
              <a:t> economische gegevens</a:t>
            </a:r>
          </a:p>
          <a:p>
            <a:pPr marL="457200" indent="-304800">
              <a:buFont typeface="Arial" panose="020B0604020202020204" pitchFamily="34" charset="0"/>
              <a:buChar char="•"/>
            </a:pPr>
            <a:r>
              <a:rPr lang="nl-NL"/>
              <a:t>Gezondheid</a:t>
            </a:r>
          </a:p>
          <a:p>
            <a:pPr marL="457200" indent="-304800">
              <a:buFont typeface="Arial" panose="020B0604020202020204" pitchFamily="34" charset="0"/>
              <a:buChar char="•"/>
            </a:pPr>
            <a:r>
              <a:rPr lang="nl-NL"/>
              <a:t>Water</a:t>
            </a:r>
          </a:p>
          <a:p>
            <a:pPr marL="457200" indent="-304800">
              <a:buFont typeface="Arial" panose="020B0604020202020204" pitchFamily="34" charset="0"/>
              <a:buChar char="•"/>
            </a:pPr>
            <a:r>
              <a:rPr lang="nl-NL"/>
              <a:t>Biodiversiteit</a:t>
            </a:r>
          </a:p>
          <a:p>
            <a:pPr marL="457200" indent="-304800">
              <a:buFont typeface="Arial" panose="020B0604020202020204" pitchFamily="34" charset="0"/>
              <a:buChar char="•"/>
            </a:pPr>
            <a:r>
              <a:rPr lang="nl-BE"/>
              <a:t>Werkgelegenheid en opleiding</a:t>
            </a:r>
          </a:p>
          <a:p>
            <a:pPr marL="457200" indent="-304800">
              <a:buFont typeface="Arial" panose="020B0604020202020204" pitchFamily="34" charset="0"/>
              <a:buChar char="•"/>
            </a:pPr>
            <a:r>
              <a:rPr lang="nl-BE"/>
              <a:t>Mobiliteit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2D1B5-1A68-AAFD-A6DD-741FE6505C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4884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6BBAB-23D8-3305-11D0-51B6102D4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2710CF-B1A1-E9A3-402F-4C919C5FA5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D60A3-EE88-21DE-BEA6-51576FFB2A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5795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hemeOverride" Target="../theme/themeOverride4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hemeOverride" Target="../theme/themeOverride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8.xml"/><Relationship Id="rId1" Type="http://schemas.openxmlformats.org/officeDocument/2006/relationships/themeOverride" Target="../theme/themeOverride6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hemeOverride" Target="../theme/themeOverride7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hemeOverride" Target="../theme/themeOverride8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9.xml"/><Relationship Id="rId1" Type="http://schemas.openxmlformats.org/officeDocument/2006/relationships/themeOverride" Target="../theme/themeOverride9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9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9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floor&#10;&#10;Description automatically generated">
            <a:extLst>
              <a:ext uri="{FF2B5EF4-FFF2-40B4-BE49-F238E27FC236}">
                <a16:creationId xmlns:a16="http://schemas.microsoft.com/office/drawing/2014/main" id="{75FEB3F6-D760-4900-BFEC-8E377FF245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94109" y="-10485"/>
            <a:ext cx="6749891" cy="5153985"/>
          </a:xfrm>
          <a:custGeom>
            <a:avLst/>
            <a:gdLst>
              <a:gd name="connsiteX0" fmla="*/ 0 w 8999854"/>
              <a:gd name="connsiteY0" fmla="*/ 0 h 6871980"/>
              <a:gd name="connsiteX1" fmla="*/ 6445616 w 8999854"/>
              <a:gd name="connsiteY1" fmla="*/ 0 h 6871980"/>
              <a:gd name="connsiteX2" fmla="*/ 8999854 w 8999854"/>
              <a:gd name="connsiteY2" fmla="*/ 1787025 h 6871980"/>
              <a:gd name="connsiteX3" fmla="*/ 8999854 w 8999854"/>
              <a:gd name="connsiteY3" fmla="*/ 5085019 h 6871980"/>
              <a:gd name="connsiteX4" fmla="*/ 6443798 w 8999854"/>
              <a:gd name="connsiteY4" fmla="*/ 6871980 h 6871980"/>
              <a:gd name="connsiteX5" fmla="*/ 6830 w 8999854"/>
              <a:gd name="connsiteY5" fmla="*/ 6871980 h 6871980"/>
              <a:gd name="connsiteX6" fmla="*/ 4911484 w 8999854"/>
              <a:gd name="connsiteY6" fmla="*/ 3436637 h 687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99854" h="6871980">
                <a:moveTo>
                  <a:pt x="0" y="0"/>
                </a:moveTo>
                <a:lnTo>
                  <a:pt x="6445616" y="0"/>
                </a:lnTo>
                <a:lnTo>
                  <a:pt x="8999854" y="1787025"/>
                </a:lnTo>
                <a:lnTo>
                  <a:pt x="8999854" y="5085019"/>
                </a:lnTo>
                <a:lnTo>
                  <a:pt x="6443798" y="6871980"/>
                </a:lnTo>
                <a:lnTo>
                  <a:pt x="6830" y="6871980"/>
                </a:lnTo>
                <a:lnTo>
                  <a:pt x="4911484" y="3436637"/>
                </a:lnTo>
                <a:close/>
              </a:path>
            </a:pathLst>
          </a:cu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3318853-BD0A-4D4E-A23C-6F522A6241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143201" y="1695475"/>
            <a:ext cx="4370959" cy="1752550"/>
            <a:chOff x="5283199" y="2561298"/>
            <a:chExt cx="5764429" cy="2311266"/>
          </a:xfrm>
          <a:solidFill>
            <a:schemeClr val="accent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A10232D-0449-4823-B949-BB1487F93B15}"/>
                </a:ext>
              </a:extLst>
            </p:cNvPr>
            <p:cNvSpPr/>
            <p:nvPr/>
          </p:nvSpPr>
          <p:spPr>
            <a:xfrm>
              <a:off x="5283199" y="2561298"/>
              <a:ext cx="2773520" cy="2311266"/>
            </a:xfrm>
            <a:custGeom>
              <a:avLst/>
              <a:gdLst>
                <a:gd name="connsiteX0" fmla="*/ 2773520 w 2773520"/>
                <a:gd name="connsiteY0" fmla="*/ 141189 h 2311266"/>
                <a:gd name="connsiteX1" fmla="*/ 1983425 w 2773520"/>
                <a:gd name="connsiteY1" fmla="*/ 2311266 h 2311266"/>
                <a:gd name="connsiteX2" fmla="*/ 1596567 w 2773520"/>
                <a:gd name="connsiteY2" fmla="*/ 2170077 h 2311266"/>
                <a:gd name="connsiteX3" fmla="*/ 2386380 w 2773520"/>
                <a:gd name="connsiteY3" fmla="*/ 0 h 2311266"/>
                <a:gd name="connsiteX4" fmla="*/ 2773520 w 2773520"/>
                <a:gd name="connsiteY4" fmla="*/ 141189 h 2311266"/>
                <a:gd name="connsiteX5" fmla="*/ 1073603 w 2773520"/>
                <a:gd name="connsiteY5" fmla="*/ 497268 h 2311266"/>
                <a:gd name="connsiteX6" fmla="*/ 1312777 w 2773520"/>
                <a:gd name="connsiteY6" fmla="*/ 831886 h 2311266"/>
                <a:gd name="connsiteX7" fmla="*/ 717523 w 2773520"/>
                <a:gd name="connsiteY7" fmla="*/ 1248394 h 2311266"/>
                <a:gd name="connsiteX8" fmla="*/ 1314189 w 2773520"/>
                <a:gd name="connsiteY8" fmla="*/ 1666314 h 2311266"/>
                <a:gd name="connsiteX9" fmla="*/ 1076426 w 2773520"/>
                <a:gd name="connsiteY9" fmla="*/ 2000933 h 2311266"/>
                <a:gd name="connsiteX10" fmla="*/ 0 w 2773520"/>
                <a:gd name="connsiteY10" fmla="*/ 1248394 h 2311266"/>
                <a:gd name="connsiteX11" fmla="*/ 1073603 w 2773520"/>
                <a:gd name="connsiteY11" fmla="*/ 497268 h 231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3520" h="2311266">
                  <a:moveTo>
                    <a:pt x="2773520" y="141189"/>
                  </a:moveTo>
                  <a:lnTo>
                    <a:pt x="1983425" y="2311266"/>
                  </a:lnTo>
                  <a:lnTo>
                    <a:pt x="1596567" y="2170077"/>
                  </a:lnTo>
                  <a:lnTo>
                    <a:pt x="2386380" y="0"/>
                  </a:lnTo>
                  <a:lnTo>
                    <a:pt x="2773520" y="141189"/>
                  </a:lnTo>
                  <a:close/>
                  <a:moveTo>
                    <a:pt x="1073603" y="497268"/>
                  </a:moveTo>
                  <a:lnTo>
                    <a:pt x="1312777" y="831886"/>
                  </a:lnTo>
                  <a:lnTo>
                    <a:pt x="717523" y="1248394"/>
                  </a:lnTo>
                  <a:lnTo>
                    <a:pt x="1314189" y="1666314"/>
                  </a:lnTo>
                  <a:lnTo>
                    <a:pt x="1076426" y="2000933"/>
                  </a:lnTo>
                  <a:lnTo>
                    <a:pt x="0" y="1248394"/>
                  </a:lnTo>
                  <a:lnTo>
                    <a:pt x="1073603" y="497268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6AFAFFD-068B-411B-9924-4347AE8245BE}"/>
                </a:ext>
              </a:extLst>
            </p:cNvPr>
            <p:cNvSpPr/>
            <p:nvPr/>
          </p:nvSpPr>
          <p:spPr>
            <a:xfrm>
              <a:off x="9733439" y="2965098"/>
              <a:ext cx="1314189" cy="1503664"/>
            </a:xfrm>
            <a:custGeom>
              <a:avLst/>
              <a:gdLst>
                <a:gd name="connsiteX0" fmla="*/ 0 w 1314189"/>
                <a:gd name="connsiteY0" fmla="*/ 1169046 h 1503664"/>
                <a:gd name="connsiteX1" fmla="*/ 596666 w 1314189"/>
                <a:gd name="connsiteY1" fmla="*/ 751126 h 1503664"/>
                <a:gd name="connsiteX2" fmla="*/ 1412 w 1314189"/>
                <a:gd name="connsiteY2" fmla="*/ 334618 h 1503664"/>
                <a:gd name="connsiteX3" fmla="*/ 240586 w 1314189"/>
                <a:gd name="connsiteY3" fmla="*/ 0 h 1503664"/>
                <a:gd name="connsiteX4" fmla="*/ 1314189 w 1314189"/>
                <a:gd name="connsiteY4" fmla="*/ 751126 h 1503664"/>
                <a:gd name="connsiteX5" fmla="*/ 237763 w 1314189"/>
                <a:gd name="connsiteY5" fmla="*/ 1503665 h 15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189" h="1503664">
                  <a:moveTo>
                    <a:pt x="0" y="1169046"/>
                  </a:moveTo>
                  <a:lnTo>
                    <a:pt x="596666" y="751126"/>
                  </a:lnTo>
                  <a:lnTo>
                    <a:pt x="1412" y="334618"/>
                  </a:lnTo>
                  <a:lnTo>
                    <a:pt x="240586" y="0"/>
                  </a:lnTo>
                  <a:lnTo>
                    <a:pt x="1314189" y="751126"/>
                  </a:lnTo>
                  <a:lnTo>
                    <a:pt x="237763" y="1503665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EC1DC95-204C-4D90-AE62-E3AD462DE1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4175227"/>
            <a:ext cx="2589077" cy="65167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D7A1FC-C9B7-4EF4-8B3E-1788213793E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841" y="1099843"/>
            <a:ext cx="3102995" cy="155390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nl-NL"/>
              <a:t>Titel</a:t>
            </a:r>
            <a:endParaRPr lang="nl-BE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3EF43F9-C1BE-4A9F-B44B-5A3FC35C4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9841" y="2672212"/>
            <a:ext cx="3102995" cy="1091804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/>
              <a:t>ONDERTITEL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30DBCDA1-1C65-4A71-BA42-55F5DD4C58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48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2 Inhou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94197"/>
            <a:ext cx="3787037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516FA6D-8E9F-4C9C-BA50-CC09DCED4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7688" y="1428592"/>
            <a:ext cx="3411342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70A25B-699D-4D15-BC83-0201815D2734}"/>
              </a:ext>
            </a:extLst>
          </p:cNvPr>
          <p:cNvSpPr/>
          <p:nvPr userDrawn="1"/>
        </p:nvSpPr>
        <p:spPr>
          <a:xfrm>
            <a:off x="2407400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566FEB3-9583-4476-870F-8970126321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7089" y="2504535"/>
            <a:ext cx="3412541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8" name="Rechthoek 3">
            <a:extLst>
              <a:ext uri="{FF2B5EF4-FFF2-40B4-BE49-F238E27FC236}">
                <a16:creationId xmlns:a16="http://schemas.microsoft.com/office/drawing/2014/main" id="{18679EBA-25DF-47AF-B66A-ADB4C0B50434}"/>
              </a:ext>
            </a:extLst>
          </p:cNvPr>
          <p:cNvSpPr/>
          <p:nvPr userDrawn="1"/>
        </p:nvSpPr>
        <p:spPr>
          <a:xfrm>
            <a:off x="4727123" y="1194197"/>
            <a:ext cx="3787037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7D3C742E-7030-4C09-A4E2-EE5560A92F6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914970" y="1428592"/>
            <a:ext cx="3411342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BCC130F-4C58-4918-8A26-AD95CBCEBBB9}"/>
              </a:ext>
            </a:extLst>
          </p:cNvPr>
          <p:cNvSpPr/>
          <p:nvPr userDrawn="1"/>
        </p:nvSpPr>
        <p:spPr>
          <a:xfrm>
            <a:off x="6504682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2319D7C0-B552-49BD-9175-92D787A5496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914371" y="2504535"/>
            <a:ext cx="3412541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B402254C-B322-4B4A-8A90-0B23A940D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17" name="Tijdelijke aanduiding voor tekst 9">
            <a:extLst>
              <a:ext uri="{FF2B5EF4-FFF2-40B4-BE49-F238E27FC236}">
                <a16:creationId xmlns:a16="http://schemas.microsoft.com/office/drawing/2014/main" id="{59EEA2BC-5754-457F-AE68-3991568A9F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185746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Pat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FC7578-D2D4-4FD7-94D4-249E9425DBA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-1" y="1"/>
            <a:ext cx="9144002" cy="5143500"/>
            <a:chOff x="705255" y="97277"/>
            <a:chExt cx="5836597" cy="3283085"/>
          </a:xfrm>
          <a:noFill/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57D20F1A-942E-467D-8FEB-0AB9D32F865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5731" t="42477" r="51216" b="51808"/>
            <a:stretch/>
          </p:blipFill>
          <p:spPr>
            <a:xfrm>
              <a:off x="705255" y="97277"/>
              <a:ext cx="5836597" cy="3283084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EF2BBE1E-1590-446B-8050-39CE8A2F4E2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48318" t="42477" r="48629" b="51808"/>
            <a:stretch/>
          </p:blipFill>
          <p:spPr>
            <a:xfrm flipH="1">
              <a:off x="705255" y="97277"/>
              <a:ext cx="5836597" cy="3283085"/>
            </a:xfrm>
            <a:prstGeom prst="rect">
              <a:avLst/>
            </a:prstGeom>
          </p:spPr>
        </p:pic>
      </p:grpSp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C3CEDB31-424E-4E78-B055-9D8DABF577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44801" y="3268980"/>
            <a:ext cx="5299201" cy="1029577"/>
          </a:xfrm>
          <a:solidFill>
            <a:srgbClr val="FFEB00"/>
          </a:solidFill>
        </p:spPr>
        <p:txBody>
          <a:bodyPr lIns="216000" tIns="216000" rIns="792000" bIns="216000" anchor="ctr">
            <a:normAutofit/>
          </a:bodyPr>
          <a:lstStyle>
            <a:lvl1pPr marL="0" indent="0" algn="l" defTabSz="685783" rtl="0" eaLnBrk="1" latinLnBrk="0" hangingPunct="1">
              <a:buFontTx/>
              <a:buNone/>
              <a:defRPr lang="nl-NL" sz="3600" b="1" kern="1200" dirty="0" smtClean="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Subtitel</a:t>
            </a:r>
            <a:endParaRPr lang="nl-BE"/>
          </a:p>
        </p:txBody>
      </p:sp>
      <p:sp>
        <p:nvSpPr>
          <p:cNvPr id="6" name="Rechthoek 6">
            <a:extLst>
              <a:ext uri="{FF2B5EF4-FFF2-40B4-BE49-F238E27FC236}">
                <a16:creationId xmlns:a16="http://schemas.microsoft.com/office/drawing/2014/main" id="{E423B54A-434E-4870-B2F2-5857F82B4E2C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EC89C4FA-B0E4-4823-BF2A-0719B0506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778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12BA3-1A59-4106-AB0B-121C907F4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C52538-1FF6-4A48-B824-17232198D1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47F7F-BD98-45A3-9CB5-738FC09F80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5" name="Tijdelijke aanduiding voor tekst 2">
            <a:extLst>
              <a:ext uri="{FF2B5EF4-FFF2-40B4-BE49-F238E27FC236}">
                <a16:creationId xmlns:a16="http://schemas.microsoft.com/office/drawing/2014/main" id="{7BE2456B-919F-4C28-B6F2-477203DFD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94197"/>
            <a:ext cx="7886700" cy="34385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7330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Boventit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8650" y="1194197"/>
            <a:ext cx="7886700" cy="3438525"/>
          </a:xfrm>
        </p:spPr>
        <p:txBody>
          <a:bodyPr/>
          <a:lstStyle>
            <a:lvl1pPr>
              <a:defRPr u="none"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C8409B7C-6B97-4FAC-AD35-6F8F386B3C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157803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BACB4-A827-476B-A480-75BFBEF64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C9F335-3273-4667-AD8D-2C4BE24F14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B5C17-7629-4682-8F5F-4423A21D77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528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Bov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C8409B7C-6B97-4FAC-AD35-6F8F386B3C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427898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2 Inhou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94197"/>
            <a:ext cx="3787037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516FA6D-8E9F-4C9C-BA50-CC09DCED4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7688" y="1428592"/>
            <a:ext cx="3411342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70A25B-699D-4D15-BC83-0201815D2734}"/>
              </a:ext>
            </a:extLst>
          </p:cNvPr>
          <p:cNvSpPr/>
          <p:nvPr userDrawn="1"/>
        </p:nvSpPr>
        <p:spPr>
          <a:xfrm>
            <a:off x="2407400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566FEB3-9583-4476-870F-8970126321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7089" y="2504535"/>
            <a:ext cx="3412541" cy="1992600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8" name="Rechthoek 3">
            <a:extLst>
              <a:ext uri="{FF2B5EF4-FFF2-40B4-BE49-F238E27FC236}">
                <a16:creationId xmlns:a16="http://schemas.microsoft.com/office/drawing/2014/main" id="{18679EBA-25DF-47AF-B66A-ADB4C0B50434}"/>
              </a:ext>
            </a:extLst>
          </p:cNvPr>
          <p:cNvSpPr/>
          <p:nvPr userDrawn="1"/>
        </p:nvSpPr>
        <p:spPr>
          <a:xfrm>
            <a:off x="4727123" y="1194197"/>
            <a:ext cx="3787037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7D3C742E-7030-4C09-A4E2-EE5560A92F6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914970" y="1428592"/>
            <a:ext cx="3411342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BCC130F-4C58-4918-8A26-AD95CBCEBBB9}"/>
              </a:ext>
            </a:extLst>
          </p:cNvPr>
          <p:cNvSpPr/>
          <p:nvPr userDrawn="1"/>
        </p:nvSpPr>
        <p:spPr>
          <a:xfrm>
            <a:off x="6504682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2319D7C0-B552-49BD-9175-92D787A5496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914371" y="2504535"/>
            <a:ext cx="3412541" cy="1992600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B402254C-B322-4B4A-8A90-0B23A940D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17" name="Tijdelijke aanduiding voor tekst 9">
            <a:extLst>
              <a:ext uri="{FF2B5EF4-FFF2-40B4-BE49-F238E27FC236}">
                <a16:creationId xmlns:a16="http://schemas.microsoft.com/office/drawing/2014/main" id="{59EEA2BC-5754-457F-AE68-3991568A9F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178813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3 Inhou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83483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9" name="Rechthoek 3">
            <a:extLst>
              <a:ext uri="{FF2B5EF4-FFF2-40B4-BE49-F238E27FC236}">
                <a16:creationId xmlns:a16="http://schemas.microsoft.com/office/drawing/2014/main" id="{1786B4DD-87B3-4870-B63C-2B803B4906F0}"/>
              </a:ext>
            </a:extLst>
          </p:cNvPr>
          <p:cNvSpPr/>
          <p:nvPr userDrawn="1"/>
        </p:nvSpPr>
        <p:spPr>
          <a:xfrm>
            <a:off x="3357000" y="1183483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rgbClr val="373636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0" name="Rechthoek 3">
            <a:extLst>
              <a:ext uri="{FF2B5EF4-FFF2-40B4-BE49-F238E27FC236}">
                <a16:creationId xmlns:a16="http://schemas.microsoft.com/office/drawing/2014/main" id="{892CD43D-9369-47DC-A190-4DABB5F648B9}"/>
              </a:ext>
            </a:extLst>
          </p:cNvPr>
          <p:cNvSpPr/>
          <p:nvPr userDrawn="1"/>
        </p:nvSpPr>
        <p:spPr>
          <a:xfrm>
            <a:off x="6084159" y="1194198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rgbClr val="373636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516FA6D-8E9F-4C9C-BA50-CC09DCED4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0376" y="1428592"/>
            <a:ext cx="2188931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4903B434-F0DF-4A38-AD25-1AC6AC8F30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77535" y="1428592"/>
            <a:ext cx="2188931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4F757132-B6AF-4A2B-9F9B-07AB94E88C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04694" y="1439307"/>
            <a:ext cx="2188931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70A25B-699D-4D15-BC83-0201815D2734}"/>
              </a:ext>
            </a:extLst>
          </p:cNvPr>
          <p:cNvSpPr/>
          <p:nvPr userDrawn="1"/>
        </p:nvSpPr>
        <p:spPr>
          <a:xfrm>
            <a:off x="1728568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5DD0C0-8DD0-4CF1-A9DC-5F39B9B29250}"/>
              </a:ext>
            </a:extLst>
          </p:cNvPr>
          <p:cNvSpPr/>
          <p:nvPr userDrawn="1"/>
        </p:nvSpPr>
        <p:spPr>
          <a:xfrm>
            <a:off x="4366084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047A5D2-E535-4929-8474-B0DFBDAC3AAA}"/>
              </a:ext>
            </a:extLst>
          </p:cNvPr>
          <p:cNvSpPr/>
          <p:nvPr userDrawn="1"/>
        </p:nvSpPr>
        <p:spPr>
          <a:xfrm>
            <a:off x="7182886" y="2242116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566FEB3-9583-4476-870F-8970126321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0376" y="2504535"/>
            <a:ext cx="2189700" cy="1992600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EB0C5E13-305D-4093-8357-BB356F02F7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76765" y="2504535"/>
            <a:ext cx="2189700" cy="1992600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A9B79223-F299-4F48-B8EE-17FF3C2046E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03155" y="2504535"/>
            <a:ext cx="2189700" cy="1992600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EACFD26D-5C2D-4D4C-BF5B-D87C12062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22" name="Tijdelijke aanduiding voor tekst 9">
            <a:extLst>
              <a:ext uri="{FF2B5EF4-FFF2-40B4-BE49-F238E27FC236}">
                <a16:creationId xmlns:a16="http://schemas.microsoft.com/office/drawing/2014/main" id="{CC9879FD-0861-47BA-AB16-D81A3B7D1A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179322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4 Inhou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516FA6D-8E9F-4C9C-BA50-CC09DCED4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4545" y="1428592"/>
            <a:ext cx="1705134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70A25B-699D-4D15-BC83-0201815D2734}"/>
              </a:ext>
            </a:extLst>
          </p:cNvPr>
          <p:cNvSpPr/>
          <p:nvPr userDrawn="1"/>
        </p:nvSpPr>
        <p:spPr>
          <a:xfrm>
            <a:off x="1468508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566FEB3-9583-4476-870F-8970126321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4243" y="2504535"/>
            <a:ext cx="1705733" cy="1992600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1" name="Rechthoek 3">
            <a:extLst>
              <a:ext uri="{FF2B5EF4-FFF2-40B4-BE49-F238E27FC236}">
                <a16:creationId xmlns:a16="http://schemas.microsoft.com/office/drawing/2014/main" id="{D42E061E-4CC4-43FD-8005-B1BD5D905DC0}"/>
              </a:ext>
            </a:extLst>
          </p:cNvPr>
          <p:cNvSpPr/>
          <p:nvPr userDrawn="1"/>
        </p:nvSpPr>
        <p:spPr>
          <a:xfrm>
            <a:off x="2626974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id="{4E3C6674-DD01-47E9-A10E-D853334741C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721677" y="1428592"/>
            <a:ext cx="1705134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B184C01-EC21-4F1C-A40F-CE7D84CD102F}"/>
              </a:ext>
            </a:extLst>
          </p:cNvPr>
          <p:cNvSpPr/>
          <p:nvPr userDrawn="1"/>
        </p:nvSpPr>
        <p:spPr>
          <a:xfrm>
            <a:off x="3465640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74" name="Text Placeholder 20">
            <a:extLst>
              <a:ext uri="{FF2B5EF4-FFF2-40B4-BE49-F238E27FC236}">
                <a16:creationId xmlns:a16="http://schemas.microsoft.com/office/drawing/2014/main" id="{55EDD25B-4655-4241-B02F-A9D898AFDAC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721375" y="2504535"/>
            <a:ext cx="1705733" cy="1992600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5" name="Rechthoek 3">
            <a:extLst>
              <a:ext uri="{FF2B5EF4-FFF2-40B4-BE49-F238E27FC236}">
                <a16:creationId xmlns:a16="http://schemas.microsoft.com/office/drawing/2014/main" id="{25E21064-3834-4788-B957-C622E24DCF38}"/>
              </a:ext>
            </a:extLst>
          </p:cNvPr>
          <p:cNvSpPr/>
          <p:nvPr userDrawn="1"/>
        </p:nvSpPr>
        <p:spPr>
          <a:xfrm>
            <a:off x="4624106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id="{6350B18A-4C7A-4978-BED9-F8CA3F7851C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18810" y="1428592"/>
            <a:ext cx="1705134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4149926-AEB6-41AF-B225-2B03505D5B8D}"/>
              </a:ext>
            </a:extLst>
          </p:cNvPr>
          <p:cNvSpPr/>
          <p:nvPr userDrawn="1"/>
        </p:nvSpPr>
        <p:spPr>
          <a:xfrm>
            <a:off x="5462773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78" name="Text Placeholder 20">
            <a:extLst>
              <a:ext uri="{FF2B5EF4-FFF2-40B4-BE49-F238E27FC236}">
                <a16:creationId xmlns:a16="http://schemas.microsoft.com/office/drawing/2014/main" id="{CBE57870-6B13-4436-9AB0-B45ACC23401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18507" y="2504535"/>
            <a:ext cx="1705733" cy="1992600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9" name="Rechthoek 3">
            <a:extLst>
              <a:ext uri="{FF2B5EF4-FFF2-40B4-BE49-F238E27FC236}">
                <a16:creationId xmlns:a16="http://schemas.microsoft.com/office/drawing/2014/main" id="{8C77416B-B3AD-4D67-B6D2-4ACF2DD6EDD0}"/>
              </a:ext>
            </a:extLst>
          </p:cNvPr>
          <p:cNvSpPr/>
          <p:nvPr userDrawn="1"/>
        </p:nvSpPr>
        <p:spPr>
          <a:xfrm>
            <a:off x="6621237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id="{852EF0F1-F093-4E8C-A7D2-5130A61B0E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15941" y="1428592"/>
            <a:ext cx="1705134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96AA952-17E9-41F2-A71E-4A8199C2B745}"/>
              </a:ext>
            </a:extLst>
          </p:cNvPr>
          <p:cNvSpPr/>
          <p:nvPr userDrawn="1"/>
        </p:nvSpPr>
        <p:spPr>
          <a:xfrm>
            <a:off x="7459904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82" name="Text Placeholder 20">
            <a:extLst>
              <a:ext uri="{FF2B5EF4-FFF2-40B4-BE49-F238E27FC236}">
                <a16:creationId xmlns:a16="http://schemas.microsoft.com/office/drawing/2014/main" id="{6FF71E5F-F651-4629-9C5E-3DE7139EE63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715639" y="2504535"/>
            <a:ext cx="1705733" cy="1992600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41E833E3-11DC-491F-9B58-E6B30A34C1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24" name="Tijdelijke aanduiding voor tekst 9">
            <a:extLst>
              <a:ext uri="{FF2B5EF4-FFF2-40B4-BE49-F238E27FC236}">
                <a16:creationId xmlns:a16="http://schemas.microsoft.com/office/drawing/2014/main" id="{73F24D1F-09B5-4D12-AAE2-ED1A62D13F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331834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2 Inhoud/Pict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94197"/>
            <a:ext cx="3787037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28" name="Rechthoek 3">
            <a:extLst>
              <a:ext uri="{FF2B5EF4-FFF2-40B4-BE49-F238E27FC236}">
                <a16:creationId xmlns:a16="http://schemas.microsoft.com/office/drawing/2014/main" id="{18679EBA-25DF-47AF-B66A-ADB4C0B50434}"/>
              </a:ext>
            </a:extLst>
          </p:cNvPr>
          <p:cNvSpPr/>
          <p:nvPr userDrawn="1"/>
        </p:nvSpPr>
        <p:spPr>
          <a:xfrm>
            <a:off x="4727123" y="1194197"/>
            <a:ext cx="3787037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B402254C-B322-4B4A-8A90-0B23A940D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17" name="Tijdelijke aanduiding voor tekst 9">
            <a:extLst>
              <a:ext uri="{FF2B5EF4-FFF2-40B4-BE49-F238E27FC236}">
                <a16:creationId xmlns:a16="http://schemas.microsoft.com/office/drawing/2014/main" id="{59EEA2BC-5754-457F-AE68-3991568A9F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6BDB17C-9B6D-48F9-9348-2AEF34DB30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6959" y="1964036"/>
            <a:ext cx="3412800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D495D0-3B93-43AE-B288-1723A0705626}"/>
              </a:ext>
            </a:extLst>
          </p:cNvPr>
          <p:cNvSpPr/>
          <p:nvPr userDrawn="1"/>
        </p:nvSpPr>
        <p:spPr>
          <a:xfrm>
            <a:off x="2407400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A69D1F81-2F1B-47B2-A28E-09C0F783B2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6959" y="2830429"/>
            <a:ext cx="3412800" cy="1582796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2" name="Online Image Placeholder 16">
            <a:extLst>
              <a:ext uri="{FF2B5EF4-FFF2-40B4-BE49-F238E27FC236}">
                <a16:creationId xmlns:a16="http://schemas.microsoft.com/office/drawing/2014/main" id="{222CE1EE-23F9-4FCE-86F0-7F96545E4E63}"/>
              </a:ext>
            </a:extLst>
          </p:cNvPr>
          <p:cNvSpPr>
            <a:spLocks noGrp="1"/>
          </p:cNvSpPr>
          <p:nvPr>
            <p:ph type="clipArt" sz="quarter" idx="27" hasCustomPrompt="1"/>
          </p:nvPr>
        </p:nvSpPr>
        <p:spPr>
          <a:xfrm>
            <a:off x="2185859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30D1A054-6415-47DE-9B16-10035EB5305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914242" y="1964036"/>
            <a:ext cx="3412800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E6D2007-47ED-45A4-9F12-A18B0C9ED417}"/>
              </a:ext>
            </a:extLst>
          </p:cNvPr>
          <p:cNvSpPr/>
          <p:nvPr userDrawn="1"/>
        </p:nvSpPr>
        <p:spPr>
          <a:xfrm>
            <a:off x="6504683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B0A96B7A-60C9-490B-B4EE-D049BC61C5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914242" y="2830429"/>
            <a:ext cx="3412800" cy="1582796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6" name="Online Image Placeholder 16">
            <a:extLst>
              <a:ext uri="{FF2B5EF4-FFF2-40B4-BE49-F238E27FC236}">
                <a16:creationId xmlns:a16="http://schemas.microsoft.com/office/drawing/2014/main" id="{343900B9-5A27-4A34-9EA3-52EAA216C361}"/>
              </a:ext>
            </a:extLst>
          </p:cNvPr>
          <p:cNvSpPr>
            <a:spLocks noGrp="1"/>
          </p:cNvSpPr>
          <p:nvPr>
            <p:ph type="clipArt" sz="quarter" idx="30" hasCustomPrompt="1"/>
          </p:nvPr>
        </p:nvSpPr>
        <p:spPr>
          <a:xfrm>
            <a:off x="6283142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099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3 Inhoud/Pict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83483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9" name="Rechthoek 3">
            <a:extLst>
              <a:ext uri="{FF2B5EF4-FFF2-40B4-BE49-F238E27FC236}">
                <a16:creationId xmlns:a16="http://schemas.microsoft.com/office/drawing/2014/main" id="{1786B4DD-87B3-4870-B63C-2B803B4906F0}"/>
              </a:ext>
            </a:extLst>
          </p:cNvPr>
          <p:cNvSpPr/>
          <p:nvPr userDrawn="1"/>
        </p:nvSpPr>
        <p:spPr>
          <a:xfrm>
            <a:off x="3357000" y="1183483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rgbClr val="373636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0" name="Rechthoek 3">
            <a:extLst>
              <a:ext uri="{FF2B5EF4-FFF2-40B4-BE49-F238E27FC236}">
                <a16:creationId xmlns:a16="http://schemas.microsoft.com/office/drawing/2014/main" id="{892CD43D-9369-47DC-A190-4DABB5F648B9}"/>
              </a:ext>
            </a:extLst>
          </p:cNvPr>
          <p:cNvSpPr/>
          <p:nvPr userDrawn="1"/>
        </p:nvSpPr>
        <p:spPr>
          <a:xfrm>
            <a:off x="6084159" y="1194198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rgbClr val="373636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EACFD26D-5C2D-4D4C-BF5B-D87C12062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22" name="Tijdelijke aanduiding voor tekst 9">
            <a:extLst>
              <a:ext uri="{FF2B5EF4-FFF2-40B4-BE49-F238E27FC236}">
                <a16:creationId xmlns:a16="http://schemas.microsoft.com/office/drawing/2014/main" id="{CC9879FD-0861-47BA-AB16-D81A3B7D1A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8BB1C6CA-135A-4AE9-9AB0-7B207BD837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9991" y="1964036"/>
            <a:ext cx="2189700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BCF47F-37A5-4B7C-9485-7519277ADFCA}"/>
              </a:ext>
            </a:extLst>
          </p:cNvPr>
          <p:cNvSpPr/>
          <p:nvPr userDrawn="1"/>
        </p:nvSpPr>
        <p:spPr>
          <a:xfrm>
            <a:off x="1728883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3728EF24-9EE6-4CEE-969E-B8B7446DDC0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9991" y="2830429"/>
            <a:ext cx="2189700" cy="1582796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8" name="Online Image Placeholder 16">
            <a:extLst>
              <a:ext uri="{FF2B5EF4-FFF2-40B4-BE49-F238E27FC236}">
                <a16:creationId xmlns:a16="http://schemas.microsoft.com/office/drawing/2014/main" id="{41F57AC2-0925-47D8-847C-E565727DA574}"/>
              </a:ext>
            </a:extLst>
          </p:cNvPr>
          <p:cNvSpPr>
            <a:spLocks noGrp="1"/>
          </p:cNvSpPr>
          <p:nvPr>
            <p:ph type="clipArt" sz="quarter" idx="27" hasCustomPrompt="1"/>
          </p:nvPr>
        </p:nvSpPr>
        <p:spPr>
          <a:xfrm>
            <a:off x="1507341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CC3F4D00-33C0-47BA-AD68-A90C140F063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477150" y="1964036"/>
            <a:ext cx="2189700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DC197F4-EA06-4DDA-A29E-0EF637FFFEBE}"/>
              </a:ext>
            </a:extLst>
          </p:cNvPr>
          <p:cNvSpPr/>
          <p:nvPr userDrawn="1"/>
        </p:nvSpPr>
        <p:spPr>
          <a:xfrm>
            <a:off x="4456042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526EC123-0D03-4949-A8C0-A22D3753281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77150" y="2830429"/>
            <a:ext cx="2189700" cy="1582796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37" name="Online Image Placeholder 16">
            <a:extLst>
              <a:ext uri="{FF2B5EF4-FFF2-40B4-BE49-F238E27FC236}">
                <a16:creationId xmlns:a16="http://schemas.microsoft.com/office/drawing/2014/main" id="{7A3AC853-2F98-4ED6-ADBA-F4C35BA5391D}"/>
              </a:ext>
            </a:extLst>
          </p:cNvPr>
          <p:cNvSpPr>
            <a:spLocks noGrp="1"/>
          </p:cNvSpPr>
          <p:nvPr>
            <p:ph type="clipArt" sz="quarter" idx="30" hasCustomPrompt="1"/>
          </p:nvPr>
        </p:nvSpPr>
        <p:spPr>
          <a:xfrm>
            <a:off x="4234500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id="{77D2E02D-03FC-4B46-B861-DCDEDEC131F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04309" y="1964036"/>
            <a:ext cx="2189700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5FF3416-302A-4EBD-90C7-F5A5EF8E3A87}"/>
              </a:ext>
            </a:extLst>
          </p:cNvPr>
          <p:cNvSpPr/>
          <p:nvPr userDrawn="1"/>
        </p:nvSpPr>
        <p:spPr>
          <a:xfrm>
            <a:off x="7183201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40" name="Text Placeholder 20">
            <a:extLst>
              <a:ext uri="{FF2B5EF4-FFF2-40B4-BE49-F238E27FC236}">
                <a16:creationId xmlns:a16="http://schemas.microsoft.com/office/drawing/2014/main" id="{674B1754-672D-4B67-A177-16D8B34DD39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04309" y="2830429"/>
            <a:ext cx="2189700" cy="1582796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1" name="Online Image Placeholder 16">
            <a:extLst>
              <a:ext uri="{FF2B5EF4-FFF2-40B4-BE49-F238E27FC236}">
                <a16:creationId xmlns:a16="http://schemas.microsoft.com/office/drawing/2014/main" id="{21C369DB-296F-4ECC-B095-94B0855D5BF5}"/>
              </a:ext>
            </a:extLst>
          </p:cNvPr>
          <p:cNvSpPr>
            <a:spLocks noGrp="1"/>
          </p:cNvSpPr>
          <p:nvPr>
            <p:ph type="clipArt" sz="quarter" idx="33" hasCustomPrompt="1"/>
          </p:nvPr>
        </p:nvSpPr>
        <p:spPr>
          <a:xfrm>
            <a:off x="6961659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213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3 Inhou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83483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9" name="Rechthoek 3">
            <a:extLst>
              <a:ext uri="{FF2B5EF4-FFF2-40B4-BE49-F238E27FC236}">
                <a16:creationId xmlns:a16="http://schemas.microsoft.com/office/drawing/2014/main" id="{1786B4DD-87B3-4870-B63C-2B803B4906F0}"/>
              </a:ext>
            </a:extLst>
          </p:cNvPr>
          <p:cNvSpPr/>
          <p:nvPr userDrawn="1"/>
        </p:nvSpPr>
        <p:spPr>
          <a:xfrm>
            <a:off x="3357000" y="1183483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rgbClr val="373636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0" name="Rechthoek 3">
            <a:extLst>
              <a:ext uri="{FF2B5EF4-FFF2-40B4-BE49-F238E27FC236}">
                <a16:creationId xmlns:a16="http://schemas.microsoft.com/office/drawing/2014/main" id="{892CD43D-9369-47DC-A190-4DABB5F648B9}"/>
              </a:ext>
            </a:extLst>
          </p:cNvPr>
          <p:cNvSpPr/>
          <p:nvPr userDrawn="1"/>
        </p:nvSpPr>
        <p:spPr>
          <a:xfrm>
            <a:off x="6084159" y="1194198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rgbClr val="373636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516FA6D-8E9F-4C9C-BA50-CC09DCED4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0376" y="1428592"/>
            <a:ext cx="2188931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4903B434-F0DF-4A38-AD25-1AC6AC8F30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77535" y="1428592"/>
            <a:ext cx="2188931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4F757132-B6AF-4A2B-9F9B-07AB94E88C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04694" y="1439307"/>
            <a:ext cx="2188931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70A25B-699D-4D15-BC83-0201815D2734}"/>
              </a:ext>
            </a:extLst>
          </p:cNvPr>
          <p:cNvSpPr/>
          <p:nvPr userDrawn="1"/>
        </p:nvSpPr>
        <p:spPr>
          <a:xfrm>
            <a:off x="1728568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5DD0C0-8DD0-4CF1-A9DC-5F39B9B29250}"/>
              </a:ext>
            </a:extLst>
          </p:cNvPr>
          <p:cNvSpPr/>
          <p:nvPr userDrawn="1"/>
        </p:nvSpPr>
        <p:spPr>
          <a:xfrm>
            <a:off x="4366084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047A5D2-E535-4929-8474-B0DFBDAC3AAA}"/>
              </a:ext>
            </a:extLst>
          </p:cNvPr>
          <p:cNvSpPr/>
          <p:nvPr userDrawn="1"/>
        </p:nvSpPr>
        <p:spPr>
          <a:xfrm>
            <a:off x="7182886" y="2242116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566FEB3-9583-4476-870F-8970126321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0376" y="2504535"/>
            <a:ext cx="2189700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EB0C5E13-305D-4093-8357-BB356F02F7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76765" y="2504535"/>
            <a:ext cx="2189700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A9B79223-F299-4F48-B8EE-17FF3C2046E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03155" y="2504535"/>
            <a:ext cx="2189700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EACFD26D-5C2D-4D4C-BF5B-D87C12062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22" name="Tijdelijke aanduiding voor tekst 9">
            <a:extLst>
              <a:ext uri="{FF2B5EF4-FFF2-40B4-BE49-F238E27FC236}">
                <a16:creationId xmlns:a16="http://schemas.microsoft.com/office/drawing/2014/main" id="{CC9879FD-0861-47BA-AB16-D81A3B7D1A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303253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4 Inhoud/Pict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516FA6D-8E9F-4C9C-BA50-CC09DCED4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4545" y="1964036"/>
            <a:ext cx="1705134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70A25B-699D-4D15-BC83-0201815D2734}"/>
              </a:ext>
            </a:extLst>
          </p:cNvPr>
          <p:cNvSpPr/>
          <p:nvPr userDrawn="1"/>
        </p:nvSpPr>
        <p:spPr>
          <a:xfrm>
            <a:off x="1468508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566FEB3-9583-4476-870F-8970126321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4243" y="2830429"/>
            <a:ext cx="1705733" cy="1582796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1" name="Rechthoek 3">
            <a:extLst>
              <a:ext uri="{FF2B5EF4-FFF2-40B4-BE49-F238E27FC236}">
                <a16:creationId xmlns:a16="http://schemas.microsoft.com/office/drawing/2014/main" id="{D42E061E-4CC4-43FD-8005-B1BD5D905DC0}"/>
              </a:ext>
            </a:extLst>
          </p:cNvPr>
          <p:cNvSpPr/>
          <p:nvPr userDrawn="1"/>
        </p:nvSpPr>
        <p:spPr>
          <a:xfrm>
            <a:off x="2626974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id="{4E3C6674-DD01-47E9-A10E-D853334741C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721677" y="1964036"/>
            <a:ext cx="1705134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B184C01-EC21-4F1C-A40F-CE7D84CD102F}"/>
              </a:ext>
            </a:extLst>
          </p:cNvPr>
          <p:cNvSpPr/>
          <p:nvPr userDrawn="1"/>
        </p:nvSpPr>
        <p:spPr>
          <a:xfrm>
            <a:off x="3465640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74" name="Text Placeholder 20">
            <a:extLst>
              <a:ext uri="{FF2B5EF4-FFF2-40B4-BE49-F238E27FC236}">
                <a16:creationId xmlns:a16="http://schemas.microsoft.com/office/drawing/2014/main" id="{55EDD25B-4655-4241-B02F-A9D898AFDAC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721375" y="2830429"/>
            <a:ext cx="1705733" cy="1582796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5" name="Rechthoek 3">
            <a:extLst>
              <a:ext uri="{FF2B5EF4-FFF2-40B4-BE49-F238E27FC236}">
                <a16:creationId xmlns:a16="http://schemas.microsoft.com/office/drawing/2014/main" id="{25E21064-3834-4788-B957-C622E24DCF38}"/>
              </a:ext>
            </a:extLst>
          </p:cNvPr>
          <p:cNvSpPr/>
          <p:nvPr userDrawn="1"/>
        </p:nvSpPr>
        <p:spPr>
          <a:xfrm>
            <a:off x="4624106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id="{6350B18A-4C7A-4978-BED9-F8CA3F7851C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18810" y="1964036"/>
            <a:ext cx="1705134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4149926-AEB6-41AF-B225-2B03505D5B8D}"/>
              </a:ext>
            </a:extLst>
          </p:cNvPr>
          <p:cNvSpPr/>
          <p:nvPr userDrawn="1"/>
        </p:nvSpPr>
        <p:spPr>
          <a:xfrm>
            <a:off x="5462773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78" name="Text Placeholder 20">
            <a:extLst>
              <a:ext uri="{FF2B5EF4-FFF2-40B4-BE49-F238E27FC236}">
                <a16:creationId xmlns:a16="http://schemas.microsoft.com/office/drawing/2014/main" id="{CBE57870-6B13-4436-9AB0-B45ACC23401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18507" y="2830429"/>
            <a:ext cx="1705733" cy="1582796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9" name="Rechthoek 3">
            <a:extLst>
              <a:ext uri="{FF2B5EF4-FFF2-40B4-BE49-F238E27FC236}">
                <a16:creationId xmlns:a16="http://schemas.microsoft.com/office/drawing/2014/main" id="{8C77416B-B3AD-4D67-B6D2-4ACF2DD6EDD0}"/>
              </a:ext>
            </a:extLst>
          </p:cNvPr>
          <p:cNvSpPr/>
          <p:nvPr userDrawn="1"/>
        </p:nvSpPr>
        <p:spPr>
          <a:xfrm>
            <a:off x="6621237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id="{852EF0F1-F093-4E8C-A7D2-5130A61B0E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15941" y="1964036"/>
            <a:ext cx="1705134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96AA952-17E9-41F2-A71E-4A8199C2B745}"/>
              </a:ext>
            </a:extLst>
          </p:cNvPr>
          <p:cNvSpPr/>
          <p:nvPr userDrawn="1"/>
        </p:nvSpPr>
        <p:spPr>
          <a:xfrm>
            <a:off x="7459904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82" name="Text Placeholder 20">
            <a:extLst>
              <a:ext uri="{FF2B5EF4-FFF2-40B4-BE49-F238E27FC236}">
                <a16:creationId xmlns:a16="http://schemas.microsoft.com/office/drawing/2014/main" id="{6FF71E5F-F651-4629-9C5E-3DE7139EE63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715639" y="2830429"/>
            <a:ext cx="1705733" cy="1582796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41E833E3-11DC-491F-9B58-E6B30A34C1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24" name="Tijdelijke aanduiding voor tekst 9">
            <a:extLst>
              <a:ext uri="{FF2B5EF4-FFF2-40B4-BE49-F238E27FC236}">
                <a16:creationId xmlns:a16="http://schemas.microsoft.com/office/drawing/2014/main" id="{73F24D1F-09B5-4D12-AAE2-ED1A62D13F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17" name="Online Image Placeholder 16">
            <a:extLst>
              <a:ext uri="{FF2B5EF4-FFF2-40B4-BE49-F238E27FC236}">
                <a16:creationId xmlns:a16="http://schemas.microsoft.com/office/drawing/2014/main" id="{A2B2B6C9-21C8-40FF-8EBE-697189CEC390}"/>
              </a:ext>
            </a:extLst>
          </p:cNvPr>
          <p:cNvSpPr>
            <a:spLocks noGrp="1"/>
          </p:cNvSpPr>
          <p:nvPr>
            <p:ph type="clipArt" sz="quarter" idx="27" hasCustomPrompt="1"/>
          </p:nvPr>
        </p:nvSpPr>
        <p:spPr>
          <a:xfrm>
            <a:off x="1239612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33" name="Online Image Placeholder 16">
            <a:extLst>
              <a:ext uri="{FF2B5EF4-FFF2-40B4-BE49-F238E27FC236}">
                <a16:creationId xmlns:a16="http://schemas.microsoft.com/office/drawing/2014/main" id="{1CDE10C2-BA14-4E9C-AE63-B4D5DF640580}"/>
              </a:ext>
            </a:extLst>
          </p:cNvPr>
          <p:cNvSpPr>
            <a:spLocks noGrp="1"/>
          </p:cNvSpPr>
          <p:nvPr>
            <p:ph type="clipArt" sz="quarter" idx="28" hasCustomPrompt="1"/>
          </p:nvPr>
        </p:nvSpPr>
        <p:spPr>
          <a:xfrm>
            <a:off x="3235934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34" name="Online Image Placeholder 16">
            <a:extLst>
              <a:ext uri="{FF2B5EF4-FFF2-40B4-BE49-F238E27FC236}">
                <a16:creationId xmlns:a16="http://schemas.microsoft.com/office/drawing/2014/main" id="{7C2AD36D-415D-48BE-AB94-91331126AFA1}"/>
              </a:ext>
            </a:extLst>
          </p:cNvPr>
          <p:cNvSpPr>
            <a:spLocks noGrp="1"/>
          </p:cNvSpPr>
          <p:nvPr>
            <p:ph type="clipArt" sz="quarter" idx="29" hasCustomPrompt="1"/>
          </p:nvPr>
        </p:nvSpPr>
        <p:spPr>
          <a:xfrm>
            <a:off x="5232257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35" name="Online Image Placeholder 16">
            <a:extLst>
              <a:ext uri="{FF2B5EF4-FFF2-40B4-BE49-F238E27FC236}">
                <a16:creationId xmlns:a16="http://schemas.microsoft.com/office/drawing/2014/main" id="{EE73A52C-82A9-47E4-B6DA-E7F7D3C8BC8C}"/>
              </a:ext>
            </a:extLst>
          </p:cNvPr>
          <p:cNvSpPr>
            <a:spLocks noGrp="1"/>
          </p:cNvSpPr>
          <p:nvPr>
            <p:ph type="clipArt" sz="quarter" idx="30" hasCustomPrompt="1"/>
          </p:nvPr>
        </p:nvSpPr>
        <p:spPr>
          <a:xfrm>
            <a:off x="7228579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603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Inhoud + Tekstv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oomdiagram: Handmatige invoer 3">
            <a:extLst>
              <a:ext uri="{FF2B5EF4-FFF2-40B4-BE49-F238E27FC236}">
                <a16:creationId xmlns:a16="http://schemas.microsoft.com/office/drawing/2014/main" id="{6F7878C3-37F8-42E2-A6B1-6EE2459B62A5}"/>
              </a:ext>
            </a:extLst>
          </p:cNvPr>
          <p:cNvSpPr/>
          <p:nvPr userDrawn="1"/>
        </p:nvSpPr>
        <p:spPr>
          <a:xfrm rot="16200000">
            <a:off x="4286251" y="285748"/>
            <a:ext cx="5143499" cy="45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C8CDFBAB-2DE5-4AEE-947D-37C2E4EF0F0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29954" y="1194197"/>
            <a:ext cx="3679157" cy="34385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93691594-47BC-427F-8BBA-D7A1EAF55FFC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835129" y="552265"/>
            <a:ext cx="3679157" cy="408045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1" name="Tijdelijke aanduiding voor tekst 9">
            <a:extLst>
              <a:ext uri="{FF2B5EF4-FFF2-40B4-BE49-F238E27FC236}">
                <a16:creationId xmlns:a16="http://schemas.microsoft.com/office/drawing/2014/main" id="{C5A24CB9-ECD1-4A83-B00E-85A4C4BCB3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460" y="276225"/>
            <a:ext cx="3680100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4EBC0AB-6766-4F5D-A26C-E71B13B6C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36801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14" name="Tijdelijke aanduiding voor voettekst 4">
            <a:extLst>
              <a:ext uri="{FF2B5EF4-FFF2-40B4-BE49-F238E27FC236}">
                <a16:creationId xmlns:a16="http://schemas.microsoft.com/office/drawing/2014/main" id="{1A6ED0F1-A7B3-44FA-AED6-57570D85E0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758736"/>
            <a:ext cx="3625069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nl-BE"/>
              <a:t>Voettekst</a:t>
            </a: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26EDFBB5-F609-4AAD-96D6-7DEBAC131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55853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Foto link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9841" y="1194197"/>
            <a:ext cx="3680100" cy="345361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4A6EAFCF-630E-4828-B0AE-F266C9D2C88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72001" y="0"/>
            <a:ext cx="4572000" cy="5143500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5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D2F4A0A4-E99E-4B0A-A8B5-EC694F0B8A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460" y="276225"/>
            <a:ext cx="3680100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2EE646F3-A5C5-40DF-8A05-BBF9145DF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36801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14" name="Tijdelijke aanduiding voor voettekst 4">
            <a:extLst>
              <a:ext uri="{FF2B5EF4-FFF2-40B4-BE49-F238E27FC236}">
                <a16:creationId xmlns:a16="http://schemas.microsoft.com/office/drawing/2014/main" id="{327E91DB-C2B6-473A-A20A-A5AE3628EE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758736"/>
            <a:ext cx="3625069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nl-BE"/>
              <a:t>Voettekst</a:t>
            </a: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F3DF618A-F0A4-4257-977E-937060381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56220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">
    <p:bg>
      <p:bgPr>
        <a:solidFill>
          <a:srgbClr val="FFE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656B493A-0700-4CB6-9422-17D80DF1F1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17523" y="2067897"/>
            <a:ext cx="7196636" cy="1007707"/>
          </a:xfrm>
          <a:solidFill>
            <a:srgbClr val="FFEB00"/>
          </a:solidFill>
        </p:spPr>
        <p:txBody>
          <a:bodyPr anchor="ctr"/>
          <a:lstStyle>
            <a:lvl1pPr marL="0" indent="0" algn="l" defTabSz="685783" rtl="0" eaLnBrk="1" latinLnBrk="0" hangingPunct="1">
              <a:buFontTx/>
              <a:buNone/>
              <a:defRPr lang="nl-NL" sz="3600" b="1" kern="1200" dirty="0" smtClean="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Highlight</a:t>
            </a:r>
            <a:endParaRPr lang="nl-BE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793950-6E94-4C9C-9F08-E5E3DC86771F}"/>
              </a:ext>
            </a:extLst>
          </p:cNvPr>
          <p:cNvCxnSpPr/>
          <p:nvPr userDrawn="1"/>
        </p:nvCxnSpPr>
        <p:spPr>
          <a:xfrm>
            <a:off x="629841" y="2067897"/>
            <a:ext cx="356896" cy="10077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FEADFD0C-1342-4DBE-BBA6-0F8B8EB404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758736"/>
            <a:ext cx="3625069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nl-BE"/>
              <a:t>Voettekst</a:t>
            </a:r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05684A5A-EFC0-4F17-B1FF-0499C8B9D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269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0880DB12-4075-4207-B6AA-7800E4F122E2}"/>
              </a:ext>
            </a:extLst>
          </p:cNvPr>
          <p:cNvSpPr/>
          <p:nvPr userDrawn="1"/>
        </p:nvSpPr>
        <p:spPr>
          <a:xfrm>
            <a:off x="1611217" y="1404650"/>
            <a:ext cx="7532783" cy="2037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350" err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0CF25B6-16E2-4E2C-A3F5-C4E831274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850923" y="1644268"/>
            <a:ext cx="6663238" cy="1578165"/>
          </a:xfrm>
        </p:spPr>
        <p:txBody>
          <a:bodyPr anchor="ctr" anchorCtr="0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300" b="1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/>
              <a:t>Quote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28D9E02-34B7-4AA9-A820-3BFB70B95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C43F41A-8FBB-4AE1-9593-E17E909EE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54821F-9E1A-4BA4-9134-CC73E4409158}"/>
              </a:ext>
            </a:extLst>
          </p:cNvPr>
          <p:cNvSpPr/>
          <p:nvPr userDrawn="1"/>
        </p:nvSpPr>
        <p:spPr>
          <a:xfrm>
            <a:off x="629841" y="1041926"/>
            <a:ext cx="778383" cy="562295"/>
          </a:xfrm>
          <a:custGeom>
            <a:avLst/>
            <a:gdLst/>
            <a:ahLst/>
            <a:cxnLst/>
            <a:rect l="l" t="t" r="r" b="b"/>
            <a:pathLst>
              <a:path w="1037844" h="749726">
                <a:moveTo>
                  <a:pt x="959709" y="0"/>
                </a:moveTo>
                <a:lnTo>
                  <a:pt x="1037844" y="100459"/>
                </a:lnTo>
                <a:cubicBezTo>
                  <a:pt x="1008815" y="149138"/>
                  <a:pt x="986413" y="192702"/>
                  <a:pt x="970639" y="231149"/>
                </a:cubicBezTo>
                <a:cubicBezTo>
                  <a:pt x="954865" y="269596"/>
                  <a:pt x="946881" y="306648"/>
                  <a:pt x="946687" y="342305"/>
                </a:cubicBezTo>
                <a:cubicBezTo>
                  <a:pt x="946571" y="372458"/>
                  <a:pt x="953314" y="403309"/>
                  <a:pt x="966918" y="434857"/>
                </a:cubicBezTo>
                <a:cubicBezTo>
                  <a:pt x="980522" y="466406"/>
                  <a:pt x="1001684" y="501908"/>
                  <a:pt x="1030403" y="541363"/>
                </a:cubicBezTo>
                <a:cubicBezTo>
                  <a:pt x="1030170" y="570392"/>
                  <a:pt x="1024589" y="597444"/>
                  <a:pt x="1013660" y="622520"/>
                </a:cubicBezTo>
                <a:cubicBezTo>
                  <a:pt x="1002730" y="647596"/>
                  <a:pt x="987847" y="669533"/>
                  <a:pt x="969011" y="688330"/>
                </a:cubicBezTo>
                <a:cubicBezTo>
                  <a:pt x="950214" y="707166"/>
                  <a:pt x="928277" y="722049"/>
                  <a:pt x="903201" y="732979"/>
                </a:cubicBezTo>
                <a:cubicBezTo>
                  <a:pt x="878125" y="743909"/>
                  <a:pt x="851073" y="749490"/>
                  <a:pt x="822043" y="749722"/>
                </a:cubicBezTo>
                <a:cubicBezTo>
                  <a:pt x="799370" y="749877"/>
                  <a:pt x="775883" y="745846"/>
                  <a:pt x="751583" y="737630"/>
                </a:cubicBezTo>
                <a:cubicBezTo>
                  <a:pt x="727282" y="729413"/>
                  <a:pt x="704260" y="716081"/>
                  <a:pt x="682517" y="697632"/>
                </a:cubicBezTo>
                <a:cubicBezTo>
                  <a:pt x="659883" y="680036"/>
                  <a:pt x="641899" y="656627"/>
                  <a:pt x="628567" y="627404"/>
                </a:cubicBezTo>
                <a:cubicBezTo>
                  <a:pt x="615234" y="598181"/>
                  <a:pt x="608413" y="562679"/>
                  <a:pt x="608103" y="520899"/>
                </a:cubicBezTo>
                <a:cubicBezTo>
                  <a:pt x="608684" y="467452"/>
                  <a:pt x="619614" y="414355"/>
                  <a:pt x="640892" y="361606"/>
                </a:cubicBezTo>
                <a:cubicBezTo>
                  <a:pt x="662169" y="308857"/>
                  <a:pt x="690307" y="259015"/>
                  <a:pt x="725305" y="212080"/>
                </a:cubicBezTo>
                <a:cubicBezTo>
                  <a:pt x="760187" y="165223"/>
                  <a:pt x="797859" y="123597"/>
                  <a:pt x="838321" y="87204"/>
                </a:cubicBezTo>
                <a:cubicBezTo>
                  <a:pt x="878784" y="50811"/>
                  <a:pt x="919247" y="21743"/>
                  <a:pt x="959709" y="0"/>
                </a:cubicBezTo>
                <a:close/>
                <a:moveTo>
                  <a:pt x="349747" y="0"/>
                </a:moveTo>
                <a:lnTo>
                  <a:pt x="429730" y="100459"/>
                </a:lnTo>
                <a:cubicBezTo>
                  <a:pt x="399893" y="149138"/>
                  <a:pt x="377262" y="192702"/>
                  <a:pt x="361837" y="231149"/>
                </a:cubicBezTo>
                <a:cubicBezTo>
                  <a:pt x="346413" y="269596"/>
                  <a:pt x="338662" y="306648"/>
                  <a:pt x="338584" y="342305"/>
                </a:cubicBezTo>
                <a:cubicBezTo>
                  <a:pt x="338391" y="372458"/>
                  <a:pt x="344824" y="403309"/>
                  <a:pt x="357886" y="434857"/>
                </a:cubicBezTo>
                <a:cubicBezTo>
                  <a:pt x="370947" y="466406"/>
                  <a:pt x="391798" y="501908"/>
                  <a:pt x="420440" y="541363"/>
                </a:cubicBezTo>
                <a:cubicBezTo>
                  <a:pt x="420207" y="570392"/>
                  <a:pt x="414626" y="597444"/>
                  <a:pt x="403697" y="622520"/>
                </a:cubicBezTo>
                <a:cubicBezTo>
                  <a:pt x="392767" y="647596"/>
                  <a:pt x="377884" y="669533"/>
                  <a:pt x="359048" y="688330"/>
                </a:cubicBezTo>
                <a:cubicBezTo>
                  <a:pt x="340251" y="707166"/>
                  <a:pt x="318314" y="722049"/>
                  <a:pt x="293238" y="732979"/>
                </a:cubicBezTo>
                <a:cubicBezTo>
                  <a:pt x="268162" y="743909"/>
                  <a:pt x="241110" y="749490"/>
                  <a:pt x="212081" y="749722"/>
                </a:cubicBezTo>
                <a:cubicBezTo>
                  <a:pt x="189408" y="749877"/>
                  <a:pt x="165921" y="745846"/>
                  <a:pt x="141620" y="737630"/>
                </a:cubicBezTo>
                <a:cubicBezTo>
                  <a:pt x="117319" y="729413"/>
                  <a:pt x="94297" y="716081"/>
                  <a:pt x="72554" y="697632"/>
                </a:cubicBezTo>
                <a:cubicBezTo>
                  <a:pt x="50811" y="680036"/>
                  <a:pt x="33371" y="656627"/>
                  <a:pt x="20232" y="627404"/>
                </a:cubicBezTo>
                <a:cubicBezTo>
                  <a:pt x="7093" y="598181"/>
                  <a:pt x="349" y="562679"/>
                  <a:pt x="0" y="520899"/>
                </a:cubicBezTo>
                <a:cubicBezTo>
                  <a:pt x="582" y="467452"/>
                  <a:pt x="11511" y="414355"/>
                  <a:pt x="32789" y="361606"/>
                </a:cubicBezTo>
                <a:cubicBezTo>
                  <a:pt x="54067" y="308857"/>
                  <a:pt x="82205" y="259015"/>
                  <a:pt x="117203" y="212080"/>
                </a:cubicBezTo>
                <a:cubicBezTo>
                  <a:pt x="151193" y="165223"/>
                  <a:pt x="188322" y="123597"/>
                  <a:pt x="228591" y="87204"/>
                </a:cubicBezTo>
                <a:cubicBezTo>
                  <a:pt x="268860" y="50811"/>
                  <a:pt x="309245" y="21743"/>
                  <a:pt x="349747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BE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5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6102AC0-F19C-45A3-9A9D-B0D64DB004C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3286" y="1"/>
            <a:ext cx="6011355" cy="5143499"/>
          </a:xfrm>
          <a:custGeom>
            <a:avLst/>
            <a:gdLst>
              <a:gd name="connsiteX0" fmla="*/ 0 w 8232854"/>
              <a:gd name="connsiteY0" fmla="*/ 0 h 6857999"/>
              <a:gd name="connsiteX1" fmla="*/ 5883438 w 8232854"/>
              <a:gd name="connsiteY1" fmla="*/ 0 h 6857999"/>
              <a:gd name="connsiteX2" fmla="*/ 8232854 w 8232854"/>
              <a:gd name="connsiteY2" fmla="*/ 6844108 h 6857999"/>
              <a:gd name="connsiteX3" fmla="*/ 607 w 8232854"/>
              <a:gd name="connsiteY3" fmla="*/ 6857999 h 6857999"/>
              <a:gd name="connsiteX4" fmla="*/ 0 w 8232854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32854" h="6857999">
                <a:moveTo>
                  <a:pt x="0" y="0"/>
                </a:moveTo>
                <a:lnTo>
                  <a:pt x="5883438" y="0"/>
                </a:lnTo>
                <a:lnTo>
                  <a:pt x="8232854" y="6844108"/>
                </a:lnTo>
                <a:lnTo>
                  <a:pt x="607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28D9E02-34B7-4AA9-A820-3BFB70B95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C43F41A-8FBB-4AE1-9593-E17E909EE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38A7250-1A84-484F-8ED9-8FAD13CC72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2328" y="548640"/>
            <a:ext cx="2281832" cy="4101942"/>
          </a:xfrm>
        </p:spPr>
        <p:txBody>
          <a:bodyPr anchor="ctr" anchorCtr="0">
            <a:normAutofit/>
          </a:bodyPr>
          <a:lstStyle>
            <a:lvl1pPr algn="r">
              <a:defRPr sz="3300" b="1">
                <a:latin typeface="+mj-lt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/>
              <a:t>Quote</a:t>
            </a:r>
            <a:endParaRPr lang="nl-B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2B16C0A-8A9F-4770-8F4E-140648204FC1}"/>
              </a:ext>
            </a:extLst>
          </p:cNvPr>
          <p:cNvSpPr/>
          <p:nvPr userDrawn="1"/>
        </p:nvSpPr>
        <p:spPr>
          <a:xfrm>
            <a:off x="5461898" y="548640"/>
            <a:ext cx="778383" cy="562295"/>
          </a:xfrm>
          <a:custGeom>
            <a:avLst/>
            <a:gdLst/>
            <a:ahLst/>
            <a:cxnLst/>
            <a:rect l="l" t="t" r="r" b="b"/>
            <a:pathLst>
              <a:path w="1037844" h="749726">
                <a:moveTo>
                  <a:pt x="959709" y="0"/>
                </a:moveTo>
                <a:lnTo>
                  <a:pt x="1037844" y="100459"/>
                </a:lnTo>
                <a:cubicBezTo>
                  <a:pt x="1008815" y="149138"/>
                  <a:pt x="986413" y="192702"/>
                  <a:pt x="970639" y="231149"/>
                </a:cubicBezTo>
                <a:cubicBezTo>
                  <a:pt x="954865" y="269596"/>
                  <a:pt x="946881" y="306648"/>
                  <a:pt x="946687" y="342305"/>
                </a:cubicBezTo>
                <a:cubicBezTo>
                  <a:pt x="946571" y="372458"/>
                  <a:pt x="953314" y="403309"/>
                  <a:pt x="966918" y="434857"/>
                </a:cubicBezTo>
                <a:cubicBezTo>
                  <a:pt x="980522" y="466406"/>
                  <a:pt x="1001684" y="501908"/>
                  <a:pt x="1030403" y="541363"/>
                </a:cubicBezTo>
                <a:cubicBezTo>
                  <a:pt x="1030170" y="570392"/>
                  <a:pt x="1024589" y="597444"/>
                  <a:pt x="1013660" y="622520"/>
                </a:cubicBezTo>
                <a:cubicBezTo>
                  <a:pt x="1002730" y="647596"/>
                  <a:pt x="987847" y="669533"/>
                  <a:pt x="969011" y="688330"/>
                </a:cubicBezTo>
                <a:cubicBezTo>
                  <a:pt x="950214" y="707166"/>
                  <a:pt x="928277" y="722049"/>
                  <a:pt x="903201" y="732979"/>
                </a:cubicBezTo>
                <a:cubicBezTo>
                  <a:pt x="878125" y="743909"/>
                  <a:pt x="851073" y="749490"/>
                  <a:pt x="822043" y="749722"/>
                </a:cubicBezTo>
                <a:cubicBezTo>
                  <a:pt x="799370" y="749877"/>
                  <a:pt x="775883" y="745846"/>
                  <a:pt x="751583" y="737630"/>
                </a:cubicBezTo>
                <a:cubicBezTo>
                  <a:pt x="727282" y="729413"/>
                  <a:pt x="704260" y="716081"/>
                  <a:pt x="682517" y="697632"/>
                </a:cubicBezTo>
                <a:cubicBezTo>
                  <a:pt x="659883" y="680036"/>
                  <a:pt x="641899" y="656627"/>
                  <a:pt x="628567" y="627404"/>
                </a:cubicBezTo>
                <a:cubicBezTo>
                  <a:pt x="615234" y="598181"/>
                  <a:pt x="608413" y="562679"/>
                  <a:pt x="608103" y="520899"/>
                </a:cubicBezTo>
                <a:cubicBezTo>
                  <a:pt x="608684" y="467452"/>
                  <a:pt x="619614" y="414355"/>
                  <a:pt x="640892" y="361606"/>
                </a:cubicBezTo>
                <a:cubicBezTo>
                  <a:pt x="662169" y="308857"/>
                  <a:pt x="690307" y="259015"/>
                  <a:pt x="725305" y="212080"/>
                </a:cubicBezTo>
                <a:cubicBezTo>
                  <a:pt x="760187" y="165223"/>
                  <a:pt x="797859" y="123597"/>
                  <a:pt x="838321" y="87204"/>
                </a:cubicBezTo>
                <a:cubicBezTo>
                  <a:pt x="878784" y="50811"/>
                  <a:pt x="919247" y="21743"/>
                  <a:pt x="959709" y="0"/>
                </a:cubicBezTo>
                <a:close/>
                <a:moveTo>
                  <a:pt x="349747" y="0"/>
                </a:moveTo>
                <a:lnTo>
                  <a:pt x="429730" y="100459"/>
                </a:lnTo>
                <a:cubicBezTo>
                  <a:pt x="399893" y="149138"/>
                  <a:pt x="377262" y="192702"/>
                  <a:pt x="361837" y="231149"/>
                </a:cubicBezTo>
                <a:cubicBezTo>
                  <a:pt x="346413" y="269596"/>
                  <a:pt x="338662" y="306648"/>
                  <a:pt x="338584" y="342305"/>
                </a:cubicBezTo>
                <a:cubicBezTo>
                  <a:pt x="338391" y="372458"/>
                  <a:pt x="344824" y="403309"/>
                  <a:pt x="357886" y="434857"/>
                </a:cubicBezTo>
                <a:cubicBezTo>
                  <a:pt x="370947" y="466406"/>
                  <a:pt x="391798" y="501908"/>
                  <a:pt x="420440" y="541363"/>
                </a:cubicBezTo>
                <a:cubicBezTo>
                  <a:pt x="420207" y="570392"/>
                  <a:pt x="414626" y="597444"/>
                  <a:pt x="403697" y="622520"/>
                </a:cubicBezTo>
                <a:cubicBezTo>
                  <a:pt x="392767" y="647596"/>
                  <a:pt x="377884" y="669533"/>
                  <a:pt x="359048" y="688330"/>
                </a:cubicBezTo>
                <a:cubicBezTo>
                  <a:pt x="340251" y="707166"/>
                  <a:pt x="318314" y="722049"/>
                  <a:pt x="293238" y="732979"/>
                </a:cubicBezTo>
                <a:cubicBezTo>
                  <a:pt x="268162" y="743909"/>
                  <a:pt x="241110" y="749490"/>
                  <a:pt x="212081" y="749722"/>
                </a:cubicBezTo>
                <a:cubicBezTo>
                  <a:pt x="189408" y="749877"/>
                  <a:pt x="165921" y="745846"/>
                  <a:pt x="141620" y="737630"/>
                </a:cubicBezTo>
                <a:cubicBezTo>
                  <a:pt x="117319" y="729413"/>
                  <a:pt x="94297" y="716081"/>
                  <a:pt x="72554" y="697632"/>
                </a:cubicBezTo>
                <a:cubicBezTo>
                  <a:pt x="50811" y="680036"/>
                  <a:pt x="33371" y="656627"/>
                  <a:pt x="20232" y="627404"/>
                </a:cubicBezTo>
                <a:cubicBezTo>
                  <a:pt x="7093" y="598181"/>
                  <a:pt x="349" y="562679"/>
                  <a:pt x="0" y="520899"/>
                </a:cubicBezTo>
                <a:cubicBezTo>
                  <a:pt x="582" y="467452"/>
                  <a:pt x="11511" y="414355"/>
                  <a:pt x="32789" y="361606"/>
                </a:cubicBezTo>
                <a:cubicBezTo>
                  <a:pt x="54067" y="308857"/>
                  <a:pt x="82205" y="259015"/>
                  <a:pt x="117203" y="212080"/>
                </a:cubicBezTo>
                <a:cubicBezTo>
                  <a:pt x="151193" y="165223"/>
                  <a:pt x="188322" y="123597"/>
                  <a:pt x="228591" y="87204"/>
                </a:cubicBezTo>
                <a:cubicBezTo>
                  <a:pt x="268860" y="50811"/>
                  <a:pt x="309245" y="21743"/>
                  <a:pt x="3497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BE" sz="1050"/>
          </a:p>
        </p:txBody>
      </p:sp>
    </p:spTree>
    <p:extLst>
      <p:ext uri="{BB962C8B-B14F-4D97-AF65-F5344CB8AC3E}">
        <p14:creationId xmlns:p14="http://schemas.microsoft.com/office/powerpoint/2010/main" val="160276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A646AE-525C-4E05-AC23-070AEB611B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5364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8E365-9778-4C40-AA58-C17DCFF70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015D-CC98-4ECA-BDBA-F0297C2169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6A5E5-BDF0-4E7D-803E-FE61AE47C4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3D95701-A0B9-4CE4-8280-12966CBFBB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8650" y="1194198"/>
            <a:ext cx="7885510" cy="3456385"/>
          </a:xfrm>
        </p:spPr>
        <p:txBody>
          <a:bodyPr/>
          <a:lstStyle>
            <a:lvl1pPr marL="297000" indent="-297000">
              <a:buSzPct val="114000"/>
              <a:buFontTx/>
              <a:buBlip>
                <a:blip r:embed="rId2"/>
              </a:buBlip>
              <a:defRPr sz="2100"/>
            </a:lvl1pPr>
            <a:lvl2pPr marL="486000">
              <a:defRPr/>
            </a:lvl2pPr>
            <a:lvl3pPr marL="648000">
              <a:defRPr/>
            </a:lvl3pPr>
            <a:lvl4pPr marL="810000">
              <a:defRPr/>
            </a:lvl4pPr>
            <a:lvl5pPr marL="972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937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Foto Code Shap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7FA0B71D-8A8D-4470-A5F4-C62381A5019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030987" y="1507043"/>
            <a:ext cx="3483173" cy="1879997"/>
            <a:chOff x="5283199" y="2561298"/>
            <a:chExt cx="4282210" cy="2311266"/>
          </a:xfrm>
          <a:solidFill>
            <a:schemeClr val="accent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D9E1058-C866-4C03-AF09-B64706C4C549}"/>
                </a:ext>
              </a:extLst>
            </p:cNvPr>
            <p:cNvSpPr/>
            <p:nvPr/>
          </p:nvSpPr>
          <p:spPr>
            <a:xfrm>
              <a:off x="5283199" y="2561298"/>
              <a:ext cx="2773520" cy="2311266"/>
            </a:xfrm>
            <a:custGeom>
              <a:avLst/>
              <a:gdLst>
                <a:gd name="connsiteX0" fmla="*/ 2773520 w 2773520"/>
                <a:gd name="connsiteY0" fmla="*/ 141189 h 2311266"/>
                <a:gd name="connsiteX1" fmla="*/ 1983425 w 2773520"/>
                <a:gd name="connsiteY1" fmla="*/ 2311266 h 2311266"/>
                <a:gd name="connsiteX2" fmla="*/ 1596567 w 2773520"/>
                <a:gd name="connsiteY2" fmla="*/ 2170077 h 2311266"/>
                <a:gd name="connsiteX3" fmla="*/ 2386380 w 2773520"/>
                <a:gd name="connsiteY3" fmla="*/ 0 h 2311266"/>
                <a:gd name="connsiteX4" fmla="*/ 2773520 w 2773520"/>
                <a:gd name="connsiteY4" fmla="*/ 141189 h 2311266"/>
                <a:gd name="connsiteX5" fmla="*/ 1073603 w 2773520"/>
                <a:gd name="connsiteY5" fmla="*/ 497268 h 2311266"/>
                <a:gd name="connsiteX6" fmla="*/ 1312777 w 2773520"/>
                <a:gd name="connsiteY6" fmla="*/ 831886 h 2311266"/>
                <a:gd name="connsiteX7" fmla="*/ 717523 w 2773520"/>
                <a:gd name="connsiteY7" fmla="*/ 1248394 h 2311266"/>
                <a:gd name="connsiteX8" fmla="*/ 1314189 w 2773520"/>
                <a:gd name="connsiteY8" fmla="*/ 1666314 h 2311266"/>
                <a:gd name="connsiteX9" fmla="*/ 1076426 w 2773520"/>
                <a:gd name="connsiteY9" fmla="*/ 2000933 h 2311266"/>
                <a:gd name="connsiteX10" fmla="*/ 0 w 2773520"/>
                <a:gd name="connsiteY10" fmla="*/ 1248394 h 2311266"/>
                <a:gd name="connsiteX11" fmla="*/ 1073603 w 2773520"/>
                <a:gd name="connsiteY11" fmla="*/ 497268 h 231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3520" h="2311266">
                  <a:moveTo>
                    <a:pt x="2773520" y="141189"/>
                  </a:moveTo>
                  <a:lnTo>
                    <a:pt x="1983425" y="2311266"/>
                  </a:lnTo>
                  <a:lnTo>
                    <a:pt x="1596567" y="2170077"/>
                  </a:lnTo>
                  <a:lnTo>
                    <a:pt x="2386380" y="0"/>
                  </a:lnTo>
                  <a:lnTo>
                    <a:pt x="2773520" y="141189"/>
                  </a:lnTo>
                  <a:close/>
                  <a:moveTo>
                    <a:pt x="1073603" y="497268"/>
                  </a:moveTo>
                  <a:lnTo>
                    <a:pt x="1312777" y="831886"/>
                  </a:lnTo>
                  <a:lnTo>
                    <a:pt x="717523" y="1248394"/>
                  </a:lnTo>
                  <a:lnTo>
                    <a:pt x="1314189" y="1666314"/>
                  </a:lnTo>
                  <a:lnTo>
                    <a:pt x="1076426" y="2000933"/>
                  </a:lnTo>
                  <a:lnTo>
                    <a:pt x="0" y="1248394"/>
                  </a:lnTo>
                  <a:lnTo>
                    <a:pt x="1073603" y="497268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58E1EB3-419F-4F98-AF8B-5CC9CE565401}"/>
                </a:ext>
              </a:extLst>
            </p:cNvPr>
            <p:cNvSpPr/>
            <p:nvPr/>
          </p:nvSpPr>
          <p:spPr>
            <a:xfrm>
              <a:off x="8251220" y="3044141"/>
              <a:ext cx="1314189" cy="1503664"/>
            </a:xfrm>
            <a:custGeom>
              <a:avLst/>
              <a:gdLst>
                <a:gd name="connsiteX0" fmla="*/ 0 w 1314189"/>
                <a:gd name="connsiteY0" fmla="*/ 1169046 h 1503664"/>
                <a:gd name="connsiteX1" fmla="*/ 596666 w 1314189"/>
                <a:gd name="connsiteY1" fmla="*/ 751126 h 1503664"/>
                <a:gd name="connsiteX2" fmla="*/ 1412 w 1314189"/>
                <a:gd name="connsiteY2" fmla="*/ 334618 h 1503664"/>
                <a:gd name="connsiteX3" fmla="*/ 240586 w 1314189"/>
                <a:gd name="connsiteY3" fmla="*/ 0 h 1503664"/>
                <a:gd name="connsiteX4" fmla="*/ 1314189 w 1314189"/>
                <a:gd name="connsiteY4" fmla="*/ 751126 h 1503664"/>
                <a:gd name="connsiteX5" fmla="*/ 237763 w 1314189"/>
                <a:gd name="connsiteY5" fmla="*/ 1503665 h 15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189" h="1503664">
                  <a:moveTo>
                    <a:pt x="0" y="1169046"/>
                  </a:moveTo>
                  <a:lnTo>
                    <a:pt x="596666" y="751126"/>
                  </a:lnTo>
                  <a:lnTo>
                    <a:pt x="1412" y="334618"/>
                  </a:lnTo>
                  <a:lnTo>
                    <a:pt x="240586" y="0"/>
                  </a:lnTo>
                  <a:lnTo>
                    <a:pt x="1314189" y="751126"/>
                  </a:lnTo>
                  <a:lnTo>
                    <a:pt x="237763" y="1503665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1FFC41D3-74EC-4786-913E-170737D7DD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36774" y="787468"/>
            <a:ext cx="2893749" cy="3422201"/>
          </a:xfrm>
          <a:custGeom>
            <a:avLst/>
            <a:gdLst>
              <a:gd name="connsiteX0" fmla="*/ 730069 w 3858332"/>
              <a:gd name="connsiteY0" fmla="*/ 0 h 4562935"/>
              <a:gd name="connsiteX1" fmla="*/ 2483194 w 3858332"/>
              <a:gd name="connsiteY1" fmla="*/ 1226541 h 4562935"/>
              <a:gd name="connsiteX2" fmla="*/ 1723825 w 3858332"/>
              <a:gd name="connsiteY2" fmla="*/ 3312972 h 4562935"/>
              <a:gd name="connsiteX3" fmla="*/ 2143388 w 3858332"/>
              <a:gd name="connsiteY3" fmla="*/ 3466097 h 4562935"/>
              <a:gd name="connsiteX4" fmla="*/ 2862229 w 3858332"/>
              <a:gd name="connsiteY4" fmla="*/ 1491726 h 4562935"/>
              <a:gd name="connsiteX5" fmla="*/ 3264711 w 3858332"/>
              <a:gd name="connsiteY5" fmla="*/ 1773315 h 4562935"/>
              <a:gd name="connsiteX6" fmla="*/ 3212754 w 3858332"/>
              <a:gd name="connsiteY6" fmla="*/ 1846005 h 4562935"/>
              <a:gd name="connsiteX7" fmla="*/ 3858332 w 3858332"/>
              <a:gd name="connsiteY7" fmla="*/ 2297725 h 4562935"/>
              <a:gd name="connsiteX8" fmla="*/ 3211223 w 3858332"/>
              <a:gd name="connsiteY8" fmla="*/ 2750976 h 4562935"/>
              <a:gd name="connsiteX9" fmla="*/ 3245106 w 3858332"/>
              <a:gd name="connsiteY9" fmla="*/ 2798662 h 4562935"/>
              <a:gd name="connsiteX10" fmla="*/ 721502 w 3858332"/>
              <a:gd name="connsiteY10" fmla="*/ 4562935 h 4562935"/>
              <a:gd name="connsiteX11" fmla="*/ 0 w 3858332"/>
              <a:gd name="connsiteY11" fmla="*/ 3547520 h 4562935"/>
              <a:gd name="connsiteX12" fmla="*/ 877975 w 3858332"/>
              <a:gd name="connsiteY12" fmla="*/ 2932564 h 4562935"/>
              <a:gd name="connsiteX13" fmla="*/ 1159711 w 3858332"/>
              <a:gd name="connsiteY13" fmla="*/ 3129528 h 4562935"/>
              <a:gd name="connsiteX14" fmla="*/ 1417574 w 3858332"/>
              <a:gd name="connsiteY14" fmla="*/ 2766621 h 4562935"/>
              <a:gd name="connsiteX15" fmla="*/ 1266234 w 3858332"/>
              <a:gd name="connsiteY15" fmla="*/ 2660618 h 4562935"/>
              <a:gd name="connsiteX16" fmla="*/ 1810608 w 3858332"/>
              <a:gd name="connsiteY16" fmla="*/ 2279324 h 4562935"/>
              <a:gd name="connsiteX17" fmla="*/ 1314865 w 3858332"/>
              <a:gd name="connsiteY17" fmla="*/ 1932445 h 4562935"/>
              <a:gd name="connsiteX18" fmla="*/ 1416043 w 3858332"/>
              <a:gd name="connsiteY18" fmla="*/ 1861649 h 4562935"/>
              <a:gd name="connsiteX19" fmla="*/ 1156649 w 3858332"/>
              <a:gd name="connsiteY19" fmla="*/ 1498743 h 4562935"/>
              <a:gd name="connsiteX20" fmla="*/ 925829 w 3858332"/>
              <a:gd name="connsiteY20" fmla="*/ 1660231 h 4562935"/>
              <a:gd name="connsiteX21" fmla="*/ 4285 w 3858332"/>
              <a:gd name="connsiteY21" fmla="*/ 1015413 h 4562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58332" h="4562935">
                <a:moveTo>
                  <a:pt x="730069" y="0"/>
                </a:moveTo>
                <a:lnTo>
                  <a:pt x="2483194" y="1226541"/>
                </a:lnTo>
                <a:lnTo>
                  <a:pt x="1723825" y="3312972"/>
                </a:lnTo>
                <a:lnTo>
                  <a:pt x="2143388" y="3466097"/>
                </a:lnTo>
                <a:lnTo>
                  <a:pt x="2862229" y="1491726"/>
                </a:lnTo>
                <a:lnTo>
                  <a:pt x="3264711" y="1773315"/>
                </a:lnTo>
                <a:lnTo>
                  <a:pt x="3212754" y="1846005"/>
                </a:lnTo>
                <a:lnTo>
                  <a:pt x="3858332" y="2297725"/>
                </a:lnTo>
                <a:lnTo>
                  <a:pt x="3211223" y="2750976"/>
                </a:lnTo>
                <a:lnTo>
                  <a:pt x="3245106" y="2798662"/>
                </a:lnTo>
                <a:lnTo>
                  <a:pt x="721502" y="4562935"/>
                </a:lnTo>
                <a:lnTo>
                  <a:pt x="0" y="3547520"/>
                </a:lnTo>
                <a:lnTo>
                  <a:pt x="877975" y="2932564"/>
                </a:lnTo>
                <a:lnTo>
                  <a:pt x="1159711" y="3129528"/>
                </a:lnTo>
                <a:lnTo>
                  <a:pt x="1417574" y="2766621"/>
                </a:lnTo>
                <a:lnTo>
                  <a:pt x="1266234" y="2660618"/>
                </a:lnTo>
                <a:lnTo>
                  <a:pt x="1810608" y="2279324"/>
                </a:lnTo>
                <a:lnTo>
                  <a:pt x="1314865" y="1932445"/>
                </a:lnTo>
                <a:lnTo>
                  <a:pt x="1416043" y="1861649"/>
                </a:lnTo>
                <a:lnTo>
                  <a:pt x="1156649" y="1498743"/>
                </a:lnTo>
                <a:lnTo>
                  <a:pt x="925829" y="1660231"/>
                </a:lnTo>
                <a:lnTo>
                  <a:pt x="4285" y="10154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5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58B05817-F3FA-46BB-B9B1-0872F0D69B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46889" y="746935"/>
            <a:ext cx="5171469" cy="4396565"/>
          </a:xfrm>
          <a:prstGeom prst="rect">
            <a:avLst/>
          </a:prstGeom>
        </p:spPr>
      </p:pic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75AB06CC-800E-4C2D-A84E-6F1C3E1F246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29954" y="1194197"/>
            <a:ext cx="3679157" cy="34385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4" name="Tijdelijke aanduiding voor tekst 9">
            <a:extLst>
              <a:ext uri="{FF2B5EF4-FFF2-40B4-BE49-F238E27FC236}">
                <a16:creationId xmlns:a16="http://schemas.microsoft.com/office/drawing/2014/main" id="{6697E777-8604-42A9-8F0B-02333D626B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460" y="276225"/>
            <a:ext cx="3680100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B8F964ED-5909-49F8-8F47-BD3F0E493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36801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16" name="Tijdelijke aanduiding voor voettekst 4">
            <a:extLst>
              <a:ext uri="{FF2B5EF4-FFF2-40B4-BE49-F238E27FC236}">
                <a16:creationId xmlns:a16="http://schemas.microsoft.com/office/drawing/2014/main" id="{3732EE75-B596-422D-B820-F77A1E694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758736"/>
            <a:ext cx="3625069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nl-BE"/>
              <a:t>Voettekst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C3ACB0A-EF63-4EFC-8237-EC902A9AB2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4916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loor&#10;&#10;Description automatically generated">
            <a:extLst>
              <a:ext uri="{FF2B5EF4-FFF2-40B4-BE49-F238E27FC236}">
                <a16:creationId xmlns:a16="http://schemas.microsoft.com/office/drawing/2014/main" id="{2A69FAB9-AE2B-436D-9041-8A2741DF9B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5" t="5863" r="8524" b="32368"/>
          <a:stretch/>
        </p:blipFill>
        <p:spPr>
          <a:xfrm flipH="1">
            <a:off x="164592" y="1"/>
            <a:ext cx="9002328" cy="51435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52542C1-CDF9-42AF-9ED9-D440E3D3E80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892952" y="1920973"/>
            <a:ext cx="4323322" cy="1733450"/>
            <a:chOff x="5283199" y="2561298"/>
            <a:chExt cx="5764429" cy="2311266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2D1342-C18C-40BB-912C-F86D1E706C6F}"/>
                </a:ext>
              </a:extLst>
            </p:cNvPr>
            <p:cNvSpPr/>
            <p:nvPr/>
          </p:nvSpPr>
          <p:spPr>
            <a:xfrm>
              <a:off x="5283199" y="2561298"/>
              <a:ext cx="2773520" cy="2311266"/>
            </a:xfrm>
            <a:custGeom>
              <a:avLst/>
              <a:gdLst>
                <a:gd name="connsiteX0" fmla="*/ 2773520 w 2773520"/>
                <a:gd name="connsiteY0" fmla="*/ 141189 h 2311266"/>
                <a:gd name="connsiteX1" fmla="*/ 1983425 w 2773520"/>
                <a:gd name="connsiteY1" fmla="*/ 2311266 h 2311266"/>
                <a:gd name="connsiteX2" fmla="*/ 1596567 w 2773520"/>
                <a:gd name="connsiteY2" fmla="*/ 2170077 h 2311266"/>
                <a:gd name="connsiteX3" fmla="*/ 2386380 w 2773520"/>
                <a:gd name="connsiteY3" fmla="*/ 0 h 2311266"/>
                <a:gd name="connsiteX4" fmla="*/ 2773520 w 2773520"/>
                <a:gd name="connsiteY4" fmla="*/ 141189 h 2311266"/>
                <a:gd name="connsiteX5" fmla="*/ 1073603 w 2773520"/>
                <a:gd name="connsiteY5" fmla="*/ 497268 h 2311266"/>
                <a:gd name="connsiteX6" fmla="*/ 1312777 w 2773520"/>
                <a:gd name="connsiteY6" fmla="*/ 831886 h 2311266"/>
                <a:gd name="connsiteX7" fmla="*/ 717523 w 2773520"/>
                <a:gd name="connsiteY7" fmla="*/ 1248394 h 2311266"/>
                <a:gd name="connsiteX8" fmla="*/ 1314189 w 2773520"/>
                <a:gd name="connsiteY8" fmla="*/ 1666314 h 2311266"/>
                <a:gd name="connsiteX9" fmla="*/ 1076426 w 2773520"/>
                <a:gd name="connsiteY9" fmla="*/ 2000933 h 2311266"/>
                <a:gd name="connsiteX10" fmla="*/ 0 w 2773520"/>
                <a:gd name="connsiteY10" fmla="*/ 1248394 h 2311266"/>
                <a:gd name="connsiteX11" fmla="*/ 1073603 w 2773520"/>
                <a:gd name="connsiteY11" fmla="*/ 497268 h 231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3520" h="2311266">
                  <a:moveTo>
                    <a:pt x="2773520" y="141189"/>
                  </a:moveTo>
                  <a:lnTo>
                    <a:pt x="1983425" y="2311266"/>
                  </a:lnTo>
                  <a:lnTo>
                    <a:pt x="1596567" y="2170077"/>
                  </a:lnTo>
                  <a:lnTo>
                    <a:pt x="2386380" y="0"/>
                  </a:lnTo>
                  <a:lnTo>
                    <a:pt x="2773520" y="141189"/>
                  </a:lnTo>
                  <a:close/>
                  <a:moveTo>
                    <a:pt x="1073603" y="497268"/>
                  </a:moveTo>
                  <a:lnTo>
                    <a:pt x="1312777" y="831886"/>
                  </a:lnTo>
                  <a:lnTo>
                    <a:pt x="717523" y="1248394"/>
                  </a:lnTo>
                  <a:lnTo>
                    <a:pt x="1314189" y="1666314"/>
                  </a:lnTo>
                  <a:lnTo>
                    <a:pt x="1076426" y="2000933"/>
                  </a:lnTo>
                  <a:lnTo>
                    <a:pt x="0" y="1248394"/>
                  </a:lnTo>
                  <a:lnTo>
                    <a:pt x="1073603" y="497268"/>
                  </a:lnTo>
                  <a:close/>
                </a:path>
              </a:pathLst>
            </a:custGeom>
            <a:solidFill>
              <a:srgbClr val="FFF000"/>
            </a:solidFill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1405EE2-60D1-4C7A-A4B5-697C34C849EF}"/>
                </a:ext>
              </a:extLst>
            </p:cNvPr>
            <p:cNvSpPr/>
            <p:nvPr/>
          </p:nvSpPr>
          <p:spPr>
            <a:xfrm>
              <a:off x="9733439" y="2965098"/>
              <a:ext cx="1314189" cy="1503664"/>
            </a:xfrm>
            <a:custGeom>
              <a:avLst/>
              <a:gdLst>
                <a:gd name="connsiteX0" fmla="*/ 0 w 1314189"/>
                <a:gd name="connsiteY0" fmla="*/ 1169046 h 1503664"/>
                <a:gd name="connsiteX1" fmla="*/ 596666 w 1314189"/>
                <a:gd name="connsiteY1" fmla="*/ 751126 h 1503664"/>
                <a:gd name="connsiteX2" fmla="*/ 1412 w 1314189"/>
                <a:gd name="connsiteY2" fmla="*/ 334618 h 1503664"/>
                <a:gd name="connsiteX3" fmla="*/ 240586 w 1314189"/>
                <a:gd name="connsiteY3" fmla="*/ 0 h 1503664"/>
                <a:gd name="connsiteX4" fmla="*/ 1314189 w 1314189"/>
                <a:gd name="connsiteY4" fmla="*/ 751126 h 1503664"/>
                <a:gd name="connsiteX5" fmla="*/ 237763 w 1314189"/>
                <a:gd name="connsiteY5" fmla="*/ 1503665 h 15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189" h="1503664">
                  <a:moveTo>
                    <a:pt x="0" y="1169046"/>
                  </a:moveTo>
                  <a:lnTo>
                    <a:pt x="596666" y="751126"/>
                  </a:lnTo>
                  <a:lnTo>
                    <a:pt x="1412" y="334618"/>
                  </a:lnTo>
                  <a:lnTo>
                    <a:pt x="240586" y="0"/>
                  </a:lnTo>
                  <a:lnTo>
                    <a:pt x="1314189" y="751126"/>
                  </a:lnTo>
                  <a:lnTo>
                    <a:pt x="237763" y="1503665"/>
                  </a:lnTo>
                  <a:close/>
                </a:path>
              </a:pathLst>
            </a:custGeom>
            <a:solidFill>
              <a:srgbClr val="FFF000"/>
            </a:solidFill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Rechthoek 6">
            <a:extLst>
              <a:ext uri="{FF2B5EF4-FFF2-40B4-BE49-F238E27FC236}">
                <a16:creationId xmlns:a16="http://schemas.microsoft.com/office/drawing/2014/main" id="{46866368-110F-436E-9B2D-DE05977BE19D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A1FC-C9B7-4EF4-8B3E-178821379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42" y="943585"/>
            <a:ext cx="3150223" cy="155390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3600" b="1">
                <a:solidFill>
                  <a:schemeClr val="tx1"/>
                </a:solidFill>
              </a:defRPr>
            </a:lvl1pPr>
          </a:lstStyle>
          <a:p>
            <a:endParaRPr lang="nl-BE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6C235BE3-1A57-42B0-A76A-CBCC5A5CB6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474" y="3867392"/>
            <a:ext cx="3111591" cy="78319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3EF43F9-C1BE-4A9F-B44B-5A3FC35C4C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842" y="2515954"/>
            <a:ext cx="3150223" cy="1091804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endParaRPr lang="en-US"/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4F5F55EB-E944-4493-A42E-018FBF0C7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979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4 Inhou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516FA6D-8E9F-4C9C-BA50-CC09DCED4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4545" y="1428592"/>
            <a:ext cx="1705134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70A25B-699D-4D15-BC83-0201815D2734}"/>
              </a:ext>
            </a:extLst>
          </p:cNvPr>
          <p:cNvSpPr/>
          <p:nvPr userDrawn="1"/>
        </p:nvSpPr>
        <p:spPr>
          <a:xfrm>
            <a:off x="1468508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566FEB3-9583-4476-870F-8970126321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4243" y="2504535"/>
            <a:ext cx="1705733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1" name="Rechthoek 3">
            <a:extLst>
              <a:ext uri="{FF2B5EF4-FFF2-40B4-BE49-F238E27FC236}">
                <a16:creationId xmlns:a16="http://schemas.microsoft.com/office/drawing/2014/main" id="{D42E061E-4CC4-43FD-8005-B1BD5D905DC0}"/>
              </a:ext>
            </a:extLst>
          </p:cNvPr>
          <p:cNvSpPr/>
          <p:nvPr userDrawn="1"/>
        </p:nvSpPr>
        <p:spPr>
          <a:xfrm>
            <a:off x="2626974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id="{4E3C6674-DD01-47E9-A10E-D853334741C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721677" y="1428592"/>
            <a:ext cx="1705134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B184C01-EC21-4F1C-A40F-CE7D84CD102F}"/>
              </a:ext>
            </a:extLst>
          </p:cNvPr>
          <p:cNvSpPr/>
          <p:nvPr userDrawn="1"/>
        </p:nvSpPr>
        <p:spPr>
          <a:xfrm>
            <a:off x="3465640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74" name="Text Placeholder 20">
            <a:extLst>
              <a:ext uri="{FF2B5EF4-FFF2-40B4-BE49-F238E27FC236}">
                <a16:creationId xmlns:a16="http://schemas.microsoft.com/office/drawing/2014/main" id="{55EDD25B-4655-4241-B02F-A9D898AFDAC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721375" y="2504535"/>
            <a:ext cx="1705733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5" name="Rechthoek 3">
            <a:extLst>
              <a:ext uri="{FF2B5EF4-FFF2-40B4-BE49-F238E27FC236}">
                <a16:creationId xmlns:a16="http://schemas.microsoft.com/office/drawing/2014/main" id="{25E21064-3834-4788-B957-C622E24DCF38}"/>
              </a:ext>
            </a:extLst>
          </p:cNvPr>
          <p:cNvSpPr/>
          <p:nvPr userDrawn="1"/>
        </p:nvSpPr>
        <p:spPr>
          <a:xfrm>
            <a:off x="4624106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id="{6350B18A-4C7A-4978-BED9-F8CA3F7851C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18810" y="1428592"/>
            <a:ext cx="1705134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4149926-AEB6-41AF-B225-2B03505D5B8D}"/>
              </a:ext>
            </a:extLst>
          </p:cNvPr>
          <p:cNvSpPr/>
          <p:nvPr userDrawn="1"/>
        </p:nvSpPr>
        <p:spPr>
          <a:xfrm>
            <a:off x="5462773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78" name="Text Placeholder 20">
            <a:extLst>
              <a:ext uri="{FF2B5EF4-FFF2-40B4-BE49-F238E27FC236}">
                <a16:creationId xmlns:a16="http://schemas.microsoft.com/office/drawing/2014/main" id="{CBE57870-6B13-4436-9AB0-B45ACC23401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18507" y="2504535"/>
            <a:ext cx="1705733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9" name="Rechthoek 3">
            <a:extLst>
              <a:ext uri="{FF2B5EF4-FFF2-40B4-BE49-F238E27FC236}">
                <a16:creationId xmlns:a16="http://schemas.microsoft.com/office/drawing/2014/main" id="{8C77416B-B3AD-4D67-B6D2-4ACF2DD6EDD0}"/>
              </a:ext>
            </a:extLst>
          </p:cNvPr>
          <p:cNvSpPr/>
          <p:nvPr userDrawn="1"/>
        </p:nvSpPr>
        <p:spPr>
          <a:xfrm>
            <a:off x="6621237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id="{852EF0F1-F093-4E8C-A7D2-5130A61B0E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15941" y="1428592"/>
            <a:ext cx="1705134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96AA952-17E9-41F2-A71E-4A8199C2B745}"/>
              </a:ext>
            </a:extLst>
          </p:cNvPr>
          <p:cNvSpPr/>
          <p:nvPr userDrawn="1"/>
        </p:nvSpPr>
        <p:spPr>
          <a:xfrm>
            <a:off x="7459904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82" name="Text Placeholder 20">
            <a:extLst>
              <a:ext uri="{FF2B5EF4-FFF2-40B4-BE49-F238E27FC236}">
                <a16:creationId xmlns:a16="http://schemas.microsoft.com/office/drawing/2014/main" id="{6FF71E5F-F651-4629-9C5E-3DE7139EE63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715639" y="2504535"/>
            <a:ext cx="1705733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41E833E3-11DC-491F-9B58-E6B30A34C1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24" name="Tijdelijke aanduiding voor tekst 9">
            <a:extLst>
              <a:ext uri="{FF2B5EF4-FFF2-40B4-BE49-F238E27FC236}">
                <a16:creationId xmlns:a16="http://schemas.microsoft.com/office/drawing/2014/main" id="{73F24D1F-09B5-4D12-AAE2-ED1A62D13F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371692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&#10;&#10;Description automatically generated with low confidence">
            <a:extLst>
              <a:ext uri="{FF2B5EF4-FFF2-40B4-BE49-F238E27FC236}">
                <a16:creationId xmlns:a16="http://schemas.microsoft.com/office/drawing/2014/main" id="{F18B8AE1-9A59-46A6-B320-FCC9A25927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" t="7785" r="1" b="8137"/>
          <a:stretch/>
        </p:blipFill>
        <p:spPr>
          <a:xfrm>
            <a:off x="164592" y="0"/>
            <a:ext cx="8979408" cy="5143500"/>
          </a:xfrm>
          <a:prstGeom prst="rect">
            <a:avLst/>
          </a:prstGeom>
        </p:spPr>
      </p:pic>
      <p:sp>
        <p:nvSpPr>
          <p:cNvPr id="14" name="Rechthoek 6">
            <a:extLst>
              <a:ext uri="{FF2B5EF4-FFF2-40B4-BE49-F238E27FC236}">
                <a16:creationId xmlns:a16="http://schemas.microsoft.com/office/drawing/2014/main" id="{46866368-110F-436E-9B2D-DE05977BE19D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A1FC-C9B7-4EF4-8B3E-178821379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050" y="943585"/>
            <a:ext cx="5066110" cy="292380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r">
              <a:lnSpc>
                <a:spcPct val="100000"/>
              </a:lnSpc>
              <a:defRPr sz="3000" b="1">
                <a:solidFill>
                  <a:schemeClr val="tx1"/>
                </a:solidFill>
              </a:defRPr>
            </a:lvl1pPr>
          </a:lstStyle>
          <a:p>
            <a:endParaRPr lang="nl-BE"/>
          </a:p>
        </p:txBody>
      </p:sp>
      <p:pic>
        <p:nvPicPr>
          <p:cNvPr id="18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24D4B9F4-C9B4-4C0C-B2A0-4661A88B71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276" y="4199916"/>
            <a:ext cx="1953884" cy="491794"/>
          </a:xfrm>
          <a:prstGeom prst="rect">
            <a:avLst/>
          </a:prstGeom>
        </p:spPr>
      </p:pic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55FA1061-F3D8-483D-9603-1D6EF08151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427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ussenTitelFoto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CB5FAE03-95F2-4223-8FC6-421130D4435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79296" y="0"/>
            <a:ext cx="8964704" cy="5143500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C3CEDB31-424E-4E78-B055-9D8DABF577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44801" y="3456440"/>
            <a:ext cx="5299201" cy="842117"/>
          </a:xfrm>
          <a:solidFill>
            <a:srgbClr val="FFEB00"/>
          </a:solidFill>
        </p:spPr>
        <p:txBody>
          <a:bodyPr lIns="144000" tIns="144000" rIns="144000" bIns="144000" anchor="ctr">
            <a:normAutofit/>
          </a:bodyPr>
          <a:lstStyle>
            <a:lvl1pPr marL="0" indent="0" algn="l" defTabSz="685783" rtl="0" eaLnBrk="1" latinLnBrk="0" hangingPunct="1">
              <a:buFontTx/>
              <a:buNone/>
              <a:defRPr lang="nl-NL" sz="2700" b="1" kern="1200" dirty="0" smtClean="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Subtitel</a:t>
            </a:r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BFD846F-A868-446F-BAFF-61F80655D1C2}"/>
              </a:ext>
            </a:extLst>
          </p:cNvPr>
          <p:cNvSpPr/>
          <p:nvPr userDrawn="1"/>
        </p:nvSpPr>
        <p:spPr>
          <a:xfrm>
            <a:off x="1" y="0"/>
            <a:ext cx="179294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</p:spTree>
    <p:extLst>
      <p:ext uri="{BB962C8B-B14F-4D97-AF65-F5344CB8AC3E}">
        <p14:creationId xmlns:p14="http://schemas.microsoft.com/office/powerpoint/2010/main" val="287501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floor&#10;&#10;Description automatically generated">
            <a:extLst>
              <a:ext uri="{FF2B5EF4-FFF2-40B4-BE49-F238E27FC236}">
                <a16:creationId xmlns:a16="http://schemas.microsoft.com/office/drawing/2014/main" id="{75FEB3F6-D760-4900-BFEC-8E377FF245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94109" y="-10485"/>
            <a:ext cx="6749891" cy="5153985"/>
          </a:xfrm>
          <a:custGeom>
            <a:avLst/>
            <a:gdLst>
              <a:gd name="connsiteX0" fmla="*/ 0 w 8999854"/>
              <a:gd name="connsiteY0" fmla="*/ 0 h 6871980"/>
              <a:gd name="connsiteX1" fmla="*/ 6445616 w 8999854"/>
              <a:gd name="connsiteY1" fmla="*/ 0 h 6871980"/>
              <a:gd name="connsiteX2" fmla="*/ 8999854 w 8999854"/>
              <a:gd name="connsiteY2" fmla="*/ 1787025 h 6871980"/>
              <a:gd name="connsiteX3" fmla="*/ 8999854 w 8999854"/>
              <a:gd name="connsiteY3" fmla="*/ 5085019 h 6871980"/>
              <a:gd name="connsiteX4" fmla="*/ 6443798 w 8999854"/>
              <a:gd name="connsiteY4" fmla="*/ 6871980 h 6871980"/>
              <a:gd name="connsiteX5" fmla="*/ 6830 w 8999854"/>
              <a:gd name="connsiteY5" fmla="*/ 6871980 h 6871980"/>
              <a:gd name="connsiteX6" fmla="*/ 4911484 w 8999854"/>
              <a:gd name="connsiteY6" fmla="*/ 3436637 h 687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99854" h="6871980">
                <a:moveTo>
                  <a:pt x="0" y="0"/>
                </a:moveTo>
                <a:lnTo>
                  <a:pt x="6445616" y="0"/>
                </a:lnTo>
                <a:lnTo>
                  <a:pt x="8999854" y="1787025"/>
                </a:lnTo>
                <a:lnTo>
                  <a:pt x="8999854" y="5085019"/>
                </a:lnTo>
                <a:lnTo>
                  <a:pt x="6443798" y="6871980"/>
                </a:lnTo>
                <a:lnTo>
                  <a:pt x="6830" y="6871980"/>
                </a:lnTo>
                <a:lnTo>
                  <a:pt x="4911484" y="3436637"/>
                </a:lnTo>
                <a:close/>
              </a:path>
            </a:pathLst>
          </a:cu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3318853-BD0A-4D4E-A23C-6F522A6241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143201" y="1695475"/>
            <a:ext cx="4370959" cy="1752550"/>
            <a:chOff x="5283199" y="2561298"/>
            <a:chExt cx="5764429" cy="2311266"/>
          </a:xfrm>
          <a:solidFill>
            <a:schemeClr val="accent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A10232D-0449-4823-B949-BB1487F93B15}"/>
                </a:ext>
              </a:extLst>
            </p:cNvPr>
            <p:cNvSpPr/>
            <p:nvPr/>
          </p:nvSpPr>
          <p:spPr>
            <a:xfrm>
              <a:off x="5283199" y="2561298"/>
              <a:ext cx="2773520" cy="2311266"/>
            </a:xfrm>
            <a:custGeom>
              <a:avLst/>
              <a:gdLst>
                <a:gd name="connsiteX0" fmla="*/ 2773520 w 2773520"/>
                <a:gd name="connsiteY0" fmla="*/ 141189 h 2311266"/>
                <a:gd name="connsiteX1" fmla="*/ 1983425 w 2773520"/>
                <a:gd name="connsiteY1" fmla="*/ 2311266 h 2311266"/>
                <a:gd name="connsiteX2" fmla="*/ 1596567 w 2773520"/>
                <a:gd name="connsiteY2" fmla="*/ 2170077 h 2311266"/>
                <a:gd name="connsiteX3" fmla="*/ 2386380 w 2773520"/>
                <a:gd name="connsiteY3" fmla="*/ 0 h 2311266"/>
                <a:gd name="connsiteX4" fmla="*/ 2773520 w 2773520"/>
                <a:gd name="connsiteY4" fmla="*/ 141189 h 2311266"/>
                <a:gd name="connsiteX5" fmla="*/ 1073603 w 2773520"/>
                <a:gd name="connsiteY5" fmla="*/ 497268 h 2311266"/>
                <a:gd name="connsiteX6" fmla="*/ 1312777 w 2773520"/>
                <a:gd name="connsiteY6" fmla="*/ 831886 h 2311266"/>
                <a:gd name="connsiteX7" fmla="*/ 717523 w 2773520"/>
                <a:gd name="connsiteY7" fmla="*/ 1248394 h 2311266"/>
                <a:gd name="connsiteX8" fmla="*/ 1314189 w 2773520"/>
                <a:gd name="connsiteY8" fmla="*/ 1666314 h 2311266"/>
                <a:gd name="connsiteX9" fmla="*/ 1076426 w 2773520"/>
                <a:gd name="connsiteY9" fmla="*/ 2000933 h 2311266"/>
                <a:gd name="connsiteX10" fmla="*/ 0 w 2773520"/>
                <a:gd name="connsiteY10" fmla="*/ 1248394 h 2311266"/>
                <a:gd name="connsiteX11" fmla="*/ 1073603 w 2773520"/>
                <a:gd name="connsiteY11" fmla="*/ 497268 h 231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3520" h="2311266">
                  <a:moveTo>
                    <a:pt x="2773520" y="141189"/>
                  </a:moveTo>
                  <a:lnTo>
                    <a:pt x="1983425" y="2311266"/>
                  </a:lnTo>
                  <a:lnTo>
                    <a:pt x="1596567" y="2170077"/>
                  </a:lnTo>
                  <a:lnTo>
                    <a:pt x="2386380" y="0"/>
                  </a:lnTo>
                  <a:lnTo>
                    <a:pt x="2773520" y="141189"/>
                  </a:lnTo>
                  <a:close/>
                  <a:moveTo>
                    <a:pt x="1073603" y="497268"/>
                  </a:moveTo>
                  <a:lnTo>
                    <a:pt x="1312777" y="831886"/>
                  </a:lnTo>
                  <a:lnTo>
                    <a:pt x="717523" y="1248394"/>
                  </a:lnTo>
                  <a:lnTo>
                    <a:pt x="1314189" y="1666314"/>
                  </a:lnTo>
                  <a:lnTo>
                    <a:pt x="1076426" y="2000933"/>
                  </a:lnTo>
                  <a:lnTo>
                    <a:pt x="0" y="1248394"/>
                  </a:lnTo>
                  <a:lnTo>
                    <a:pt x="1073603" y="497268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6AFAFFD-068B-411B-9924-4347AE8245BE}"/>
                </a:ext>
              </a:extLst>
            </p:cNvPr>
            <p:cNvSpPr/>
            <p:nvPr/>
          </p:nvSpPr>
          <p:spPr>
            <a:xfrm>
              <a:off x="9733439" y="2965098"/>
              <a:ext cx="1314189" cy="1503664"/>
            </a:xfrm>
            <a:custGeom>
              <a:avLst/>
              <a:gdLst>
                <a:gd name="connsiteX0" fmla="*/ 0 w 1314189"/>
                <a:gd name="connsiteY0" fmla="*/ 1169046 h 1503664"/>
                <a:gd name="connsiteX1" fmla="*/ 596666 w 1314189"/>
                <a:gd name="connsiteY1" fmla="*/ 751126 h 1503664"/>
                <a:gd name="connsiteX2" fmla="*/ 1412 w 1314189"/>
                <a:gd name="connsiteY2" fmla="*/ 334618 h 1503664"/>
                <a:gd name="connsiteX3" fmla="*/ 240586 w 1314189"/>
                <a:gd name="connsiteY3" fmla="*/ 0 h 1503664"/>
                <a:gd name="connsiteX4" fmla="*/ 1314189 w 1314189"/>
                <a:gd name="connsiteY4" fmla="*/ 751126 h 1503664"/>
                <a:gd name="connsiteX5" fmla="*/ 237763 w 1314189"/>
                <a:gd name="connsiteY5" fmla="*/ 1503665 h 15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189" h="1503664">
                  <a:moveTo>
                    <a:pt x="0" y="1169046"/>
                  </a:moveTo>
                  <a:lnTo>
                    <a:pt x="596666" y="751126"/>
                  </a:lnTo>
                  <a:lnTo>
                    <a:pt x="1412" y="334618"/>
                  </a:lnTo>
                  <a:lnTo>
                    <a:pt x="240586" y="0"/>
                  </a:lnTo>
                  <a:lnTo>
                    <a:pt x="1314189" y="751126"/>
                  </a:lnTo>
                  <a:lnTo>
                    <a:pt x="237763" y="1503665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EC1DC95-204C-4D90-AE62-E3AD462DE1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4175227"/>
            <a:ext cx="2589077" cy="65167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D7A1FC-C9B7-4EF4-8B3E-1788213793E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841" y="1099843"/>
            <a:ext cx="3102995" cy="155390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nl-NL"/>
              <a:t>Titel</a:t>
            </a:r>
            <a:endParaRPr lang="nl-BE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3EF43F9-C1BE-4A9F-B44B-5A3FC35C4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9841" y="2672212"/>
            <a:ext cx="3102995" cy="1091804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/>
              <a:t>ONDERTITEL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30DBCDA1-1C65-4A71-BA42-55F5DD4C58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58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1AF5F86-7557-4EB3-B860-8DAC55C23C7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99232" y="0"/>
            <a:ext cx="6744768" cy="5143500"/>
          </a:xfrm>
          <a:custGeom>
            <a:avLst/>
            <a:gdLst>
              <a:gd name="connsiteX0" fmla="*/ 7067804 w 8993024"/>
              <a:gd name="connsiteY0" fmla="*/ 2668882 h 6858000"/>
              <a:gd name="connsiteX1" fmla="*/ 6825995 w 8993024"/>
              <a:gd name="connsiteY1" fmla="*/ 3007187 h 6858000"/>
              <a:gd name="connsiteX2" fmla="*/ 7427808 w 8993024"/>
              <a:gd name="connsiteY2" fmla="*/ 3428285 h 6858000"/>
              <a:gd name="connsiteX3" fmla="*/ 6824567 w 8993024"/>
              <a:gd name="connsiteY3" fmla="*/ 3850809 h 6858000"/>
              <a:gd name="connsiteX4" fmla="*/ 7064950 w 8993024"/>
              <a:gd name="connsiteY4" fmla="*/ 4189115 h 6858000"/>
              <a:gd name="connsiteX5" fmla="*/ 8153237 w 8993024"/>
              <a:gd name="connsiteY5" fmla="*/ 3428285 h 6858000"/>
              <a:gd name="connsiteX6" fmla="*/ 13151 w 8993024"/>
              <a:gd name="connsiteY6" fmla="*/ 0 h 6858000"/>
              <a:gd name="connsiteX7" fmla="*/ 6458768 w 8993024"/>
              <a:gd name="connsiteY7" fmla="*/ 0 h 6858000"/>
              <a:gd name="connsiteX8" fmla="*/ 8993024 w 8993024"/>
              <a:gd name="connsiteY8" fmla="*/ 1773045 h 6858000"/>
              <a:gd name="connsiteX9" fmla="*/ 8993024 w 8993024"/>
              <a:gd name="connsiteY9" fmla="*/ 5071039 h 6858000"/>
              <a:gd name="connsiteX10" fmla="*/ 6436968 w 8993024"/>
              <a:gd name="connsiteY10" fmla="*/ 6858000 h 6858000"/>
              <a:gd name="connsiteX11" fmla="*/ 0 w 8993024"/>
              <a:gd name="connsiteY11" fmla="*/ 6858000 h 6858000"/>
              <a:gd name="connsiteX12" fmla="*/ 4113308 w 8993024"/>
              <a:gd name="connsiteY12" fmla="*/ 3976936 h 6858000"/>
              <a:gd name="connsiteX13" fmla="*/ 3939451 w 8993024"/>
              <a:gd name="connsiteY13" fmla="*/ 4454621 h 6858000"/>
              <a:gd name="connsiteX14" fmla="*/ 4330572 w 8993024"/>
              <a:gd name="connsiteY14" fmla="*/ 4597366 h 6858000"/>
              <a:gd name="connsiteX15" fmla="*/ 4708157 w 8993024"/>
              <a:gd name="connsiteY15" fmla="*/ 3560289 h 6858000"/>
              <a:gd name="connsiteX16" fmla="*/ 4904654 w 8993024"/>
              <a:gd name="connsiteY16" fmla="*/ 3422658 h 6858000"/>
              <a:gd name="connsiteX17" fmla="*/ 4787988 w 8993024"/>
              <a:gd name="connsiteY17" fmla="*/ 3341024 h 6858000"/>
              <a:gd name="connsiteX18" fmla="*/ 5129372 w 8993024"/>
              <a:gd name="connsiteY18" fmla="*/ 2403378 h 6858000"/>
              <a:gd name="connsiteX19" fmla="*/ 4737966 w 8993024"/>
              <a:gd name="connsiteY19" fmla="*/ 2260633 h 6858000"/>
              <a:gd name="connsiteX20" fmla="*/ 4434717 w 8993024"/>
              <a:gd name="connsiteY20" fmla="*/ 309383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993024" h="6858000">
                <a:moveTo>
                  <a:pt x="7067804" y="2668882"/>
                </a:moveTo>
                <a:lnTo>
                  <a:pt x="6825995" y="3007187"/>
                </a:lnTo>
                <a:lnTo>
                  <a:pt x="7427808" y="3428285"/>
                </a:lnTo>
                <a:lnTo>
                  <a:pt x="6824567" y="3850809"/>
                </a:lnTo>
                <a:lnTo>
                  <a:pt x="7064950" y="4189115"/>
                </a:lnTo>
                <a:lnTo>
                  <a:pt x="8153237" y="3428285"/>
                </a:lnTo>
                <a:close/>
                <a:moveTo>
                  <a:pt x="13151" y="0"/>
                </a:moveTo>
                <a:lnTo>
                  <a:pt x="6458768" y="0"/>
                </a:lnTo>
                <a:lnTo>
                  <a:pt x="8993024" y="1773045"/>
                </a:lnTo>
                <a:lnTo>
                  <a:pt x="8993024" y="5071039"/>
                </a:lnTo>
                <a:lnTo>
                  <a:pt x="6436968" y="6858000"/>
                </a:lnTo>
                <a:lnTo>
                  <a:pt x="0" y="6858000"/>
                </a:lnTo>
                <a:lnTo>
                  <a:pt x="4113308" y="3976936"/>
                </a:lnTo>
                <a:lnTo>
                  <a:pt x="3939451" y="4454621"/>
                </a:lnTo>
                <a:lnTo>
                  <a:pt x="4330572" y="4597366"/>
                </a:lnTo>
                <a:lnTo>
                  <a:pt x="4708157" y="3560289"/>
                </a:lnTo>
                <a:lnTo>
                  <a:pt x="4904654" y="3422658"/>
                </a:lnTo>
                <a:lnTo>
                  <a:pt x="4787988" y="3341024"/>
                </a:lnTo>
                <a:lnTo>
                  <a:pt x="5129372" y="2403378"/>
                </a:lnTo>
                <a:lnTo>
                  <a:pt x="4737966" y="2260633"/>
                </a:lnTo>
                <a:lnTo>
                  <a:pt x="4434717" y="309383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D4B86-8480-40A8-8A0F-71E1A4A7D5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4176199"/>
            <a:ext cx="2589300" cy="6507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lvl="0"/>
            <a:r>
              <a:rPr lang="nl-BE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A1FC-C9B7-4EF4-8B3E-1788213793E2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29841" y="1099843"/>
            <a:ext cx="3102995" cy="155390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nl-NL"/>
              <a:t>Titel</a:t>
            </a:r>
            <a:endParaRPr lang="nl-BE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3EF43F9-C1BE-4A9F-B44B-5A3FC35C4C6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29841" y="2672212"/>
            <a:ext cx="3102995" cy="1091804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/>
              <a:t>ONDERTITEL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30DBCDA1-1C65-4A71-BA42-55F5DD4C5826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CF89028-B8A9-432B-AEE4-522BF661546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143201" y="1695475"/>
            <a:ext cx="4370959" cy="1752550"/>
            <a:chOff x="5283199" y="2561298"/>
            <a:chExt cx="5764429" cy="2311266"/>
          </a:xfrm>
          <a:solidFill>
            <a:schemeClr val="accent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944ABF9-A922-41DB-B40E-FBED7DDC28D8}"/>
                </a:ext>
              </a:extLst>
            </p:cNvPr>
            <p:cNvSpPr/>
            <p:nvPr/>
          </p:nvSpPr>
          <p:spPr>
            <a:xfrm>
              <a:off x="5283199" y="2561298"/>
              <a:ext cx="2773520" cy="2311266"/>
            </a:xfrm>
            <a:custGeom>
              <a:avLst/>
              <a:gdLst>
                <a:gd name="connsiteX0" fmla="*/ 2773520 w 2773520"/>
                <a:gd name="connsiteY0" fmla="*/ 141189 h 2311266"/>
                <a:gd name="connsiteX1" fmla="*/ 1983425 w 2773520"/>
                <a:gd name="connsiteY1" fmla="*/ 2311266 h 2311266"/>
                <a:gd name="connsiteX2" fmla="*/ 1596567 w 2773520"/>
                <a:gd name="connsiteY2" fmla="*/ 2170077 h 2311266"/>
                <a:gd name="connsiteX3" fmla="*/ 2386380 w 2773520"/>
                <a:gd name="connsiteY3" fmla="*/ 0 h 2311266"/>
                <a:gd name="connsiteX4" fmla="*/ 2773520 w 2773520"/>
                <a:gd name="connsiteY4" fmla="*/ 141189 h 2311266"/>
                <a:gd name="connsiteX5" fmla="*/ 1073603 w 2773520"/>
                <a:gd name="connsiteY5" fmla="*/ 497268 h 2311266"/>
                <a:gd name="connsiteX6" fmla="*/ 1312777 w 2773520"/>
                <a:gd name="connsiteY6" fmla="*/ 831886 h 2311266"/>
                <a:gd name="connsiteX7" fmla="*/ 717523 w 2773520"/>
                <a:gd name="connsiteY7" fmla="*/ 1248394 h 2311266"/>
                <a:gd name="connsiteX8" fmla="*/ 1314189 w 2773520"/>
                <a:gd name="connsiteY8" fmla="*/ 1666314 h 2311266"/>
                <a:gd name="connsiteX9" fmla="*/ 1076426 w 2773520"/>
                <a:gd name="connsiteY9" fmla="*/ 2000933 h 2311266"/>
                <a:gd name="connsiteX10" fmla="*/ 0 w 2773520"/>
                <a:gd name="connsiteY10" fmla="*/ 1248394 h 2311266"/>
                <a:gd name="connsiteX11" fmla="*/ 1073603 w 2773520"/>
                <a:gd name="connsiteY11" fmla="*/ 497268 h 231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3520" h="2311266">
                  <a:moveTo>
                    <a:pt x="2773520" y="141189"/>
                  </a:moveTo>
                  <a:lnTo>
                    <a:pt x="1983425" y="2311266"/>
                  </a:lnTo>
                  <a:lnTo>
                    <a:pt x="1596567" y="2170077"/>
                  </a:lnTo>
                  <a:lnTo>
                    <a:pt x="2386380" y="0"/>
                  </a:lnTo>
                  <a:lnTo>
                    <a:pt x="2773520" y="141189"/>
                  </a:lnTo>
                  <a:close/>
                  <a:moveTo>
                    <a:pt x="1073603" y="497268"/>
                  </a:moveTo>
                  <a:lnTo>
                    <a:pt x="1312777" y="831886"/>
                  </a:lnTo>
                  <a:lnTo>
                    <a:pt x="717523" y="1248394"/>
                  </a:lnTo>
                  <a:lnTo>
                    <a:pt x="1314189" y="1666314"/>
                  </a:lnTo>
                  <a:lnTo>
                    <a:pt x="1076426" y="2000933"/>
                  </a:lnTo>
                  <a:lnTo>
                    <a:pt x="0" y="1248394"/>
                  </a:lnTo>
                  <a:lnTo>
                    <a:pt x="1073603" y="497268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BDB72BE-4888-426D-ADA2-4D09ADA71B98}"/>
                </a:ext>
              </a:extLst>
            </p:cNvPr>
            <p:cNvSpPr/>
            <p:nvPr/>
          </p:nvSpPr>
          <p:spPr>
            <a:xfrm>
              <a:off x="9733439" y="2965098"/>
              <a:ext cx="1314189" cy="1503664"/>
            </a:xfrm>
            <a:custGeom>
              <a:avLst/>
              <a:gdLst>
                <a:gd name="connsiteX0" fmla="*/ 0 w 1314189"/>
                <a:gd name="connsiteY0" fmla="*/ 1169046 h 1503664"/>
                <a:gd name="connsiteX1" fmla="*/ 596666 w 1314189"/>
                <a:gd name="connsiteY1" fmla="*/ 751126 h 1503664"/>
                <a:gd name="connsiteX2" fmla="*/ 1412 w 1314189"/>
                <a:gd name="connsiteY2" fmla="*/ 334618 h 1503664"/>
                <a:gd name="connsiteX3" fmla="*/ 240586 w 1314189"/>
                <a:gd name="connsiteY3" fmla="*/ 0 h 1503664"/>
                <a:gd name="connsiteX4" fmla="*/ 1314189 w 1314189"/>
                <a:gd name="connsiteY4" fmla="*/ 751126 h 1503664"/>
                <a:gd name="connsiteX5" fmla="*/ 237763 w 1314189"/>
                <a:gd name="connsiteY5" fmla="*/ 1503665 h 15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189" h="1503664">
                  <a:moveTo>
                    <a:pt x="0" y="1169046"/>
                  </a:moveTo>
                  <a:lnTo>
                    <a:pt x="596666" y="751126"/>
                  </a:lnTo>
                  <a:lnTo>
                    <a:pt x="1412" y="334618"/>
                  </a:lnTo>
                  <a:lnTo>
                    <a:pt x="240586" y="0"/>
                  </a:lnTo>
                  <a:lnTo>
                    <a:pt x="1314189" y="751126"/>
                  </a:lnTo>
                  <a:lnTo>
                    <a:pt x="237763" y="1503665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630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47D6E984-9E7D-4BA3-B3F3-986CC7F1D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869AC77-F5E2-4205-93FD-B5CEDCE245C5}"/>
              </a:ext>
            </a:extLst>
          </p:cNvPr>
          <p:cNvSpPr/>
          <p:nvPr userDrawn="1"/>
        </p:nvSpPr>
        <p:spPr>
          <a:xfrm>
            <a:off x="0" y="1"/>
            <a:ext cx="6178217" cy="5143499"/>
          </a:xfrm>
          <a:custGeom>
            <a:avLst/>
            <a:gdLst>
              <a:gd name="connsiteX0" fmla="*/ 0 w 8237622"/>
              <a:gd name="connsiteY0" fmla="*/ 0 h 6857999"/>
              <a:gd name="connsiteX1" fmla="*/ 5883438 w 8237622"/>
              <a:gd name="connsiteY1" fmla="*/ 0 h 6857999"/>
              <a:gd name="connsiteX2" fmla="*/ 8237622 w 8237622"/>
              <a:gd name="connsiteY2" fmla="*/ 6857999 h 6857999"/>
              <a:gd name="connsiteX3" fmla="*/ 0 w 8237622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7622" h="6857999">
                <a:moveTo>
                  <a:pt x="0" y="0"/>
                </a:moveTo>
                <a:lnTo>
                  <a:pt x="5883438" y="0"/>
                </a:lnTo>
                <a:lnTo>
                  <a:pt x="8237622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824B98A-4944-4791-8FF5-6261333FFD9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12640" y="178"/>
            <a:ext cx="4731360" cy="5143322"/>
          </a:xfrm>
          <a:custGeom>
            <a:avLst/>
            <a:gdLst>
              <a:gd name="connsiteX0" fmla="*/ 0 w 6308480"/>
              <a:gd name="connsiteY0" fmla="*/ 0 h 6857762"/>
              <a:gd name="connsiteX1" fmla="*/ 6300924 w 6308480"/>
              <a:gd name="connsiteY1" fmla="*/ 2727 h 6857762"/>
              <a:gd name="connsiteX2" fmla="*/ 6308480 w 6308480"/>
              <a:gd name="connsiteY2" fmla="*/ 6857762 h 6857762"/>
              <a:gd name="connsiteX3" fmla="*/ 2354102 w 6308480"/>
              <a:gd name="connsiteY3" fmla="*/ 6857762 h 6857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08480" h="6857762">
                <a:moveTo>
                  <a:pt x="0" y="0"/>
                </a:moveTo>
                <a:lnTo>
                  <a:pt x="6300924" y="2727"/>
                </a:lnTo>
                <a:cubicBezTo>
                  <a:pt x="6303442" y="2283102"/>
                  <a:pt x="6305962" y="4577387"/>
                  <a:pt x="6308480" y="6857762"/>
                </a:cubicBezTo>
                <a:lnTo>
                  <a:pt x="2354102" y="6857762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3901EBF6-9C92-4604-B424-1D155695A7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474" y="3735788"/>
            <a:ext cx="4032513" cy="1014986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AA6B26EB-8EC5-48E2-BD48-A8DC394BE7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842" y="943585"/>
            <a:ext cx="3942159" cy="155390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nl-NL"/>
              <a:t>Titel</a:t>
            </a:r>
            <a:endParaRPr lang="nl-BE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6F182A54-4BEE-4AF0-9435-44D0360326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842" y="2515954"/>
            <a:ext cx="3942159" cy="1091804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25825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+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CB5FAE03-95F2-4223-8FC6-421130D4435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79296" y="0"/>
            <a:ext cx="8964704" cy="5143500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BFD846F-A868-446F-BAFF-61F80655D1C2}"/>
              </a:ext>
            </a:extLst>
          </p:cNvPr>
          <p:cNvSpPr/>
          <p:nvPr userDrawn="1"/>
        </p:nvSpPr>
        <p:spPr>
          <a:xfrm>
            <a:off x="1" y="0"/>
            <a:ext cx="179294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DFAF4955-2C26-4D99-A507-76ED35E0B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C3CEDB31-424E-4E78-B055-9D8DABF577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44801" y="3268980"/>
            <a:ext cx="5299201" cy="1029577"/>
          </a:xfrm>
          <a:solidFill>
            <a:srgbClr val="FFEB00"/>
          </a:solidFill>
        </p:spPr>
        <p:txBody>
          <a:bodyPr lIns="216000" tIns="216000" rIns="792000" bIns="216000" anchor="ctr">
            <a:normAutofit/>
          </a:bodyPr>
          <a:lstStyle>
            <a:lvl1pPr marL="0" indent="0" algn="l" defTabSz="685783" rtl="0" eaLnBrk="1" latinLnBrk="0" hangingPunct="1">
              <a:lnSpc>
                <a:spcPct val="100000"/>
              </a:lnSpc>
              <a:buFontTx/>
              <a:buNone/>
              <a:defRPr lang="nl-NL" sz="36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Subtitel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391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Pat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FC7578-D2D4-4FD7-94D4-249E9425DBA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-1" y="1"/>
            <a:ext cx="9144002" cy="5143500"/>
            <a:chOff x="705255" y="97277"/>
            <a:chExt cx="5836597" cy="3283085"/>
          </a:xfrm>
          <a:noFill/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57D20F1A-942E-467D-8FEB-0AB9D32F865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5731" t="42477" r="51216" b="51808"/>
            <a:stretch/>
          </p:blipFill>
          <p:spPr>
            <a:xfrm>
              <a:off x="705255" y="97277"/>
              <a:ext cx="5836597" cy="3283084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EF2BBE1E-1590-446B-8050-39CE8A2F4E2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48318" t="42477" r="48629" b="51808"/>
            <a:stretch/>
          </p:blipFill>
          <p:spPr>
            <a:xfrm flipH="1">
              <a:off x="705255" y="97277"/>
              <a:ext cx="5836597" cy="3283085"/>
            </a:xfrm>
            <a:prstGeom prst="rect">
              <a:avLst/>
            </a:prstGeom>
          </p:spPr>
        </p:pic>
      </p:grpSp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C3CEDB31-424E-4E78-B055-9D8DABF577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44801" y="3268980"/>
            <a:ext cx="5299201" cy="1029577"/>
          </a:xfrm>
          <a:solidFill>
            <a:srgbClr val="FFEB00"/>
          </a:solidFill>
        </p:spPr>
        <p:txBody>
          <a:bodyPr lIns="216000" tIns="216000" rIns="792000" bIns="216000" anchor="ctr">
            <a:normAutofit/>
          </a:bodyPr>
          <a:lstStyle>
            <a:lvl1pPr marL="0" indent="0" algn="l" defTabSz="685783" rtl="0" eaLnBrk="1" latinLnBrk="0" hangingPunct="1">
              <a:lnSpc>
                <a:spcPct val="100000"/>
              </a:lnSpc>
              <a:buFontTx/>
              <a:buNone/>
              <a:defRPr lang="nl-NL" sz="36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Subtitel</a:t>
            </a:r>
            <a:endParaRPr lang="nl-BE"/>
          </a:p>
        </p:txBody>
      </p:sp>
      <p:sp>
        <p:nvSpPr>
          <p:cNvPr id="6" name="Rechthoek 6">
            <a:extLst>
              <a:ext uri="{FF2B5EF4-FFF2-40B4-BE49-F238E27FC236}">
                <a16:creationId xmlns:a16="http://schemas.microsoft.com/office/drawing/2014/main" id="{E423B54A-434E-4870-B2F2-5857F82B4E2C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EC89C4FA-B0E4-4823-BF2A-0719B0506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0770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12BA3-1A59-4106-AB0B-121C907F4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C52538-1FF6-4A48-B824-17232198D1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47F7F-BD98-45A3-9CB5-738FC09F80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5" name="Tijdelijke aanduiding voor tekst 2">
            <a:extLst>
              <a:ext uri="{FF2B5EF4-FFF2-40B4-BE49-F238E27FC236}">
                <a16:creationId xmlns:a16="http://schemas.microsoft.com/office/drawing/2014/main" id="{7BE2456B-919F-4C28-B6F2-477203DFD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94197"/>
            <a:ext cx="7886700" cy="34385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0927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Boventit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8650" y="1194197"/>
            <a:ext cx="7886700" cy="3438525"/>
          </a:xfrm>
        </p:spPr>
        <p:txBody>
          <a:bodyPr/>
          <a:lstStyle>
            <a:lvl1pPr>
              <a:defRPr u="none"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C8409B7C-6B97-4FAC-AD35-6F8F386B3C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124600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BACB4-A827-476B-A480-75BFBEF64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C9F335-3273-4667-AD8D-2C4BE24F14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B5C17-7629-4682-8F5F-4423A21D77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889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2 Inhoud/Pict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94197"/>
            <a:ext cx="3787037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28" name="Rechthoek 3">
            <a:extLst>
              <a:ext uri="{FF2B5EF4-FFF2-40B4-BE49-F238E27FC236}">
                <a16:creationId xmlns:a16="http://schemas.microsoft.com/office/drawing/2014/main" id="{18679EBA-25DF-47AF-B66A-ADB4C0B50434}"/>
              </a:ext>
            </a:extLst>
          </p:cNvPr>
          <p:cNvSpPr/>
          <p:nvPr userDrawn="1"/>
        </p:nvSpPr>
        <p:spPr>
          <a:xfrm>
            <a:off x="4727123" y="1194197"/>
            <a:ext cx="3787037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B402254C-B322-4B4A-8A90-0B23A940D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17" name="Tijdelijke aanduiding voor tekst 9">
            <a:extLst>
              <a:ext uri="{FF2B5EF4-FFF2-40B4-BE49-F238E27FC236}">
                <a16:creationId xmlns:a16="http://schemas.microsoft.com/office/drawing/2014/main" id="{59EEA2BC-5754-457F-AE68-3991568A9F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6BDB17C-9B6D-48F9-9348-2AEF34DB30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6959" y="1964036"/>
            <a:ext cx="3412800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D495D0-3B93-43AE-B288-1723A0705626}"/>
              </a:ext>
            </a:extLst>
          </p:cNvPr>
          <p:cNvSpPr/>
          <p:nvPr userDrawn="1"/>
        </p:nvSpPr>
        <p:spPr>
          <a:xfrm>
            <a:off x="2407400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A69D1F81-2F1B-47B2-A28E-09C0F783B2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6959" y="2830429"/>
            <a:ext cx="3412800" cy="1582796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2" name="Online Image Placeholder 16">
            <a:extLst>
              <a:ext uri="{FF2B5EF4-FFF2-40B4-BE49-F238E27FC236}">
                <a16:creationId xmlns:a16="http://schemas.microsoft.com/office/drawing/2014/main" id="{222CE1EE-23F9-4FCE-86F0-7F96545E4E63}"/>
              </a:ext>
            </a:extLst>
          </p:cNvPr>
          <p:cNvSpPr>
            <a:spLocks noGrp="1"/>
          </p:cNvSpPr>
          <p:nvPr>
            <p:ph type="clipArt" sz="quarter" idx="27" hasCustomPrompt="1"/>
          </p:nvPr>
        </p:nvSpPr>
        <p:spPr>
          <a:xfrm>
            <a:off x="2185859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30D1A054-6415-47DE-9B16-10035EB5305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914242" y="1964036"/>
            <a:ext cx="3412800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E6D2007-47ED-45A4-9F12-A18B0C9ED417}"/>
              </a:ext>
            </a:extLst>
          </p:cNvPr>
          <p:cNvSpPr/>
          <p:nvPr userDrawn="1"/>
        </p:nvSpPr>
        <p:spPr>
          <a:xfrm>
            <a:off x="6504683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B0A96B7A-60C9-490B-B4EE-D049BC61C5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914242" y="2830429"/>
            <a:ext cx="3412800" cy="1582796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6" name="Online Image Placeholder 16">
            <a:extLst>
              <a:ext uri="{FF2B5EF4-FFF2-40B4-BE49-F238E27FC236}">
                <a16:creationId xmlns:a16="http://schemas.microsoft.com/office/drawing/2014/main" id="{343900B9-5A27-4A34-9EA3-52EAA216C361}"/>
              </a:ext>
            </a:extLst>
          </p:cNvPr>
          <p:cNvSpPr>
            <a:spLocks noGrp="1"/>
          </p:cNvSpPr>
          <p:nvPr>
            <p:ph type="clipArt" sz="quarter" idx="30" hasCustomPrompt="1"/>
          </p:nvPr>
        </p:nvSpPr>
        <p:spPr>
          <a:xfrm>
            <a:off x="6283142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951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Bov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C8409B7C-6B97-4FAC-AD35-6F8F386B3C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81969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2 Inhou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94197"/>
            <a:ext cx="3787037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516FA6D-8E9F-4C9C-BA50-CC09DCED4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7688" y="1428592"/>
            <a:ext cx="3411342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70A25B-699D-4D15-BC83-0201815D2734}"/>
              </a:ext>
            </a:extLst>
          </p:cNvPr>
          <p:cNvSpPr/>
          <p:nvPr userDrawn="1"/>
        </p:nvSpPr>
        <p:spPr>
          <a:xfrm>
            <a:off x="2407400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566FEB3-9583-4476-870F-8970126321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7089" y="2504535"/>
            <a:ext cx="3412541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8" name="Rechthoek 3">
            <a:extLst>
              <a:ext uri="{FF2B5EF4-FFF2-40B4-BE49-F238E27FC236}">
                <a16:creationId xmlns:a16="http://schemas.microsoft.com/office/drawing/2014/main" id="{18679EBA-25DF-47AF-B66A-ADB4C0B50434}"/>
              </a:ext>
            </a:extLst>
          </p:cNvPr>
          <p:cNvSpPr/>
          <p:nvPr userDrawn="1"/>
        </p:nvSpPr>
        <p:spPr>
          <a:xfrm>
            <a:off x="4727123" y="1194197"/>
            <a:ext cx="3787037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7D3C742E-7030-4C09-A4E2-EE5560A92F6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914970" y="1428592"/>
            <a:ext cx="3411342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BCC130F-4C58-4918-8A26-AD95CBCEBBB9}"/>
              </a:ext>
            </a:extLst>
          </p:cNvPr>
          <p:cNvSpPr/>
          <p:nvPr userDrawn="1"/>
        </p:nvSpPr>
        <p:spPr>
          <a:xfrm>
            <a:off x="6504682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2319D7C0-B552-49BD-9175-92D787A5496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914371" y="2504535"/>
            <a:ext cx="3412541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B402254C-B322-4B4A-8A90-0B23A940D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17" name="Tijdelijke aanduiding voor tekst 9">
            <a:extLst>
              <a:ext uri="{FF2B5EF4-FFF2-40B4-BE49-F238E27FC236}">
                <a16:creationId xmlns:a16="http://schemas.microsoft.com/office/drawing/2014/main" id="{59EEA2BC-5754-457F-AE68-3991568A9F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44564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3 Inhou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83483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9" name="Rechthoek 3">
            <a:extLst>
              <a:ext uri="{FF2B5EF4-FFF2-40B4-BE49-F238E27FC236}">
                <a16:creationId xmlns:a16="http://schemas.microsoft.com/office/drawing/2014/main" id="{1786B4DD-87B3-4870-B63C-2B803B4906F0}"/>
              </a:ext>
            </a:extLst>
          </p:cNvPr>
          <p:cNvSpPr/>
          <p:nvPr userDrawn="1"/>
        </p:nvSpPr>
        <p:spPr>
          <a:xfrm>
            <a:off x="3357000" y="1183483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rgbClr val="373636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0" name="Rechthoek 3">
            <a:extLst>
              <a:ext uri="{FF2B5EF4-FFF2-40B4-BE49-F238E27FC236}">
                <a16:creationId xmlns:a16="http://schemas.microsoft.com/office/drawing/2014/main" id="{892CD43D-9369-47DC-A190-4DABB5F648B9}"/>
              </a:ext>
            </a:extLst>
          </p:cNvPr>
          <p:cNvSpPr/>
          <p:nvPr userDrawn="1"/>
        </p:nvSpPr>
        <p:spPr>
          <a:xfrm>
            <a:off x="6084159" y="1194198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rgbClr val="373636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516FA6D-8E9F-4C9C-BA50-CC09DCED4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0376" y="1428592"/>
            <a:ext cx="2188931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4903B434-F0DF-4A38-AD25-1AC6AC8F30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77535" y="1428592"/>
            <a:ext cx="2188931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4F757132-B6AF-4A2B-9F9B-07AB94E88C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04694" y="1439307"/>
            <a:ext cx="2188931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70A25B-699D-4D15-BC83-0201815D2734}"/>
              </a:ext>
            </a:extLst>
          </p:cNvPr>
          <p:cNvSpPr/>
          <p:nvPr userDrawn="1"/>
        </p:nvSpPr>
        <p:spPr>
          <a:xfrm>
            <a:off x="1728568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5DD0C0-8DD0-4CF1-A9DC-5F39B9B29250}"/>
              </a:ext>
            </a:extLst>
          </p:cNvPr>
          <p:cNvSpPr/>
          <p:nvPr userDrawn="1"/>
        </p:nvSpPr>
        <p:spPr>
          <a:xfrm>
            <a:off x="4366084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047A5D2-E535-4929-8474-B0DFBDAC3AAA}"/>
              </a:ext>
            </a:extLst>
          </p:cNvPr>
          <p:cNvSpPr/>
          <p:nvPr userDrawn="1"/>
        </p:nvSpPr>
        <p:spPr>
          <a:xfrm>
            <a:off x="7182886" y="2242116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566FEB3-9583-4476-870F-8970126321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0376" y="2504535"/>
            <a:ext cx="2189700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EB0C5E13-305D-4093-8357-BB356F02F7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76765" y="2504535"/>
            <a:ext cx="2189700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A9B79223-F299-4F48-B8EE-17FF3C2046E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03155" y="2504535"/>
            <a:ext cx="2189700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EACFD26D-5C2D-4D4C-BF5B-D87C12062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22" name="Tijdelijke aanduiding voor tekst 9">
            <a:extLst>
              <a:ext uri="{FF2B5EF4-FFF2-40B4-BE49-F238E27FC236}">
                <a16:creationId xmlns:a16="http://schemas.microsoft.com/office/drawing/2014/main" id="{CC9879FD-0861-47BA-AB16-D81A3B7D1A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166803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4 Inhou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516FA6D-8E9F-4C9C-BA50-CC09DCED4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4545" y="1428592"/>
            <a:ext cx="1705134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70A25B-699D-4D15-BC83-0201815D2734}"/>
              </a:ext>
            </a:extLst>
          </p:cNvPr>
          <p:cNvSpPr/>
          <p:nvPr userDrawn="1"/>
        </p:nvSpPr>
        <p:spPr>
          <a:xfrm>
            <a:off x="1468508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566FEB3-9583-4476-870F-8970126321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4243" y="2504535"/>
            <a:ext cx="1705733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1" name="Rechthoek 3">
            <a:extLst>
              <a:ext uri="{FF2B5EF4-FFF2-40B4-BE49-F238E27FC236}">
                <a16:creationId xmlns:a16="http://schemas.microsoft.com/office/drawing/2014/main" id="{D42E061E-4CC4-43FD-8005-B1BD5D905DC0}"/>
              </a:ext>
            </a:extLst>
          </p:cNvPr>
          <p:cNvSpPr/>
          <p:nvPr userDrawn="1"/>
        </p:nvSpPr>
        <p:spPr>
          <a:xfrm>
            <a:off x="2626974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id="{4E3C6674-DD01-47E9-A10E-D853334741C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721677" y="1428592"/>
            <a:ext cx="1705134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B184C01-EC21-4F1C-A40F-CE7D84CD102F}"/>
              </a:ext>
            </a:extLst>
          </p:cNvPr>
          <p:cNvSpPr/>
          <p:nvPr userDrawn="1"/>
        </p:nvSpPr>
        <p:spPr>
          <a:xfrm>
            <a:off x="3465640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74" name="Text Placeholder 20">
            <a:extLst>
              <a:ext uri="{FF2B5EF4-FFF2-40B4-BE49-F238E27FC236}">
                <a16:creationId xmlns:a16="http://schemas.microsoft.com/office/drawing/2014/main" id="{55EDD25B-4655-4241-B02F-A9D898AFDAC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721375" y="2504535"/>
            <a:ext cx="1705733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5" name="Rechthoek 3">
            <a:extLst>
              <a:ext uri="{FF2B5EF4-FFF2-40B4-BE49-F238E27FC236}">
                <a16:creationId xmlns:a16="http://schemas.microsoft.com/office/drawing/2014/main" id="{25E21064-3834-4788-B957-C622E24DCF38}"/>
              </a:ext>
            </a:extLst>
          </p:cNvPr>
          <p:cNvSpPr/>
          <p:nvPr userDrawn="1"/>
        </p:nvSpPr>
        <p:spPr>
          <a:xfrm>
            <a:off x="4624106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id="{6350B18A-4C7A-4978-BED9-F8CA3F7851C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18810" y="1428592"/>
            <a:ext cx="1705134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4149926-AEB6-41AF-B225-2B03505D5B8D}"/>
              </a:ext>
            </a:extLst>
          </p:cNvPr>
          <p:cNvSpPr/>
          <p:nvPr userDrawn="1"/>
        </p:nvSpPr>
        <p:spPr>
          <a:xfrm>
            <a:off x="5462773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78" name="Text Placeholder 20">
            <a:extLst>
              <a:ext uri="{FF2B5EF4-FFF2-40B4-BE49-F238E27FC236}">
                <a16:creationId xmlns:a16="http://schemas.microsoft.com/office/drawing/2014/main" id="{CBE57870-6B13-4436-9AB0-B45ACC23401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18507" y="2504535"/>
            <a:ext cx="1705733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9" name="Rechthoek 3">
            <a:extLst>
              <a:ext uri="{FF2B5EF4-FFF2-40B4-BE49-F238E27FC236}">
                <a16:creationId xmlns:a16="http://schemas.microsoft.com/office/drawing/2014/main" id="{8C77416B-B3AD-4D67-B6D2-4ACF2DD6EDD0}"/>
              </a:ext>
            </a:extLst>
          </p:cNvPr>
          <p:cNvSpPr/>
          <p:nvPr userDrawn="1"/>
        </p:nvSpPr>
        <p:spPr>
          <a:xfrm>
            <a:off x="6621237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id="{852EF0F1-F093-4E8C-A7D2-5130A61B0E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15941" y="1428592"/>
            <a:ext cx="1705134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96AA952-17E9-41F2-A71E-4A8199C2B745}"/>
              </a:ext>
            </a:extLst>
          </p:cNvPr>
          <p:cNvSpPr/>
          <p:nvPr userDrawn="1"/>
        </p:nvSpPr>
        <p:spPr>
          <a:xfrm>
            <a:off x="7459904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82" name="Text Placeholder 20">
            <a:extLst>
              <a:ext uri="{FF2B5EF4-FFF2-40B4-BE49-F238E27FC236}">
                <a16:creationId xmlns:a16="http://schemas.microsoft.com/office/drawing/2014/main" id="{6FF71E5F-F651-4629-9C5E-3DE7139EE63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715639" y="2504535"/>
            <a:ext cx="1705733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41E833E3-11DC-491F-9B58-E6B30A34C1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24" name="Tijdelijke aanduiding voor tekst 9">
            <a:extLst>
              <a:ext uri="{FF2B5EF4-FFF2-40B4-BE49-F238E27FC236}">
                <a16:creationId xmlns:a16="http://schemas.microsoft.com/office/drawing/2014/main" id="{73F24D1F-09B5-4D12-AAE2-ED1A62D13F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246775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2 Inhoud/Pict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94197"/>
            <a:ext cx="3787037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28" name="Rechthoek 3">
            <a:extLst>
              <a:ext uri="{FF2B5EF4-FFF2-40B4-BE49-F238E27FC236}">
                <a16:creationId xmlns:a16="http://schemas.microsoft.com/office/drawing/2014/main" id="{18679EBA-25DF-47AF-B66A-ADB4C0B50434}"/>
              </a:ext>
            </a:extLst>
          </p:cNvPr>
          <p:cNvSpPr/>
          <p:nvPr userDrawn="1"/>
        </p:nvSpPr>
        <p:spPr>
          <a:xfrm>
            <a:off x="4727123" y="1194197"/>
            <a:ext cx="3787037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B402254C-B322-4B4A-8A90-0B23A940D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17" name="Tijdelijke aanduiding voor tekst 9">
            <a:extLst>
              <a:ext uri="{FF2B5EF4-FFF2-40B4-BE49-F238E27FC236}">
                <a16:creationId xmlns:a16="http://schemas.microsoft.com/office/drawing/2014/main" id="{59EEA2BC-5754-457F-AE68-3991568A9F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6BDB17C-9B6D-48F9-9348-2AEF34DB30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6959" y="1964036"/>
            <a:ext cx="3412800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D495D0-3B93-43AE-B288-1723A0705626}"/>
              </a:ext>
            </a:extLst>
          </p:cNvPr>
          <p:cNvSpPr/>
          <p:nvPr userDrawn="1"/>
        </p:nvSpPr>
        <p:spPr>
          <a:xfrm>
            <a:off x="2407400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A69D1F81-2F1B-47B2-A28E-09C0F783B2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6959" y="2830429"/>
            <a:ext cx="3412800" cy="1582796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2" name="Online Image Placeholder 16">
            <a:extLst>
              <a:ext uri="{FF2B5EF4-FFF2-40B4-BE49-F238E27FC236}">
                <a16:creationId xmlns:a16="http://schemas.microsoft.com/office/drawing/2014/main" id="{222CE1EE-23F9-4FCE-86F0-7F96545E4E63}"/>
              </a:ext>
            </a:extLst>
          </p:cNvPr>
          <p:cNvSpPr>
            <a:spLocks noGrp="1"/>
          </p:cNvSpPr>
          <p:nvPr>
            <p:ph type="clipArt" sz="quarter" idx="27" hasCustomPrompt="1"/>
          </p:nvPr>
        </p:nvSpPr>
        <p:spPr>
          <a:xfrm>
            <a:off x="2185859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30D1A054-6415-47DE-9B16-10035EB5305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914242" y="1964036"/>
            <a:ext cx="3412800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E6D2007-47ED-45A4-9F12-A18B0C9ED417}"/>
              </a:ext>
            </a:extLst>
          </p:cNvPr>
          <p:cNvSpPr/>
          <p:nvPr userDrawn="1"/>
        </p:nvSpPr>
        <p:spPr>
          <a:xfrm>
            <a:off x="6504683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B0A96B7A-60C9-490B-B4EE-D049BC61C5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914242" y="2830429"/>
            <a:ext cx="3412800" cy="1582796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6" name="Online Image Placeholder 16">
            <a:extLst>
              <a:ext uri="{FF2B5EF4-FFF2-40B4-BE49-F238E27FC236}">
                <a16:creationId xmlns:a16="http://schemas.microsoft.com/office/drawing/2014/main" id="{343900B9-5A27-4A34-9EA3-52EAA216C361}"/>
              </a:ext>
            </a:extLst>
          </p:cNvPr>
          <p:cNvSpPr>
            <a:spLocks noGrp="1"/>
          </p:cNvSpPr>
          <p:nvPr>
            <p:ph type="clipArt" sz="quarter" idx="30" hasCustomPrompt="1"/>
          </p:nvPr>
        </p:nvSpPr>
        <p:spPr>
          <a:xfrm>
            <a:off x="6283142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759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3 Inhoud/Pict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83483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9" name="Rechthoek 3">
            <a:extLst>
              <a:ext uri="{FF2B5EF4-FFF2-40B4-BE49-F238E27FC236}">
                <a16:creationId xmlns:a16="http://schemas.microsoft.com/office/drawing/2014/main" id="{1786B4DD-87B3-4870-B63C-2B803B4906F0}"/>
              </a:ext>
            </a:extLst>
          </p:cNvPr>
          <p:cNvSpPr/>
          <p:nvPr userDrawn="1"/>
        </p:nvSpPr>
        <p:spPr>
          <a:xfrm>
            <a:off x="3357000" y="1183483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rgbClr val="373636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0" name="Rechthoek 3">
            <a:extLst>
              <a:ext uri="{FF2B5EF4-FFF2-40B4-BE49-F238E27FC236}">
                <a16:creationId xmlns:a16="http://schemas.microsoft.com/office/drawing/2014/main" id="{892CD43D-9369-47DC-A190-4DABB5F648B9}"/>
              </a:ext>
            </a:extLst>
          </p:cNvPr>
          <p:cNvSpPr/>
          <p:nvPr userDrawn="1"/>
        </p:nvSpPr>
        <p:spPr>
          <a:xfrm>
            <a:off x="6084159" y="1194198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rgbClr val="373636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EACFD26D-5C2D-4D4C-BF5B-D87C12062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22" name="Tijdelijke aanduiding voor tekst 9">
            <a:extLst>
              <a:ext uri="{FF2B5EF4-FFF2-40B4-BE49-F238E27FC236}">
                <a16:creationId xmlns:a16="http://schemas.microsoft.com/office/drawing/2014/main" id="{CC9879FD-0861-47BA-AB16-D81A3B7D1A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8BB1C6CA-135A-4AE9-9AB0-7B207BD837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9991" y="1964036"/>
            <a:ext cx="2189700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BCF47F-37A5-4B7C-9485-7519277ADFCA}"/>
              </a:ext>
            </a:extLst>
          </p:cNvPr>
          <p:cNvSpPr/>
          <p:nvPr userDrawn="1"/>
        </p:nvSpPr>
        <p:spPr>
          <a:xfrm>
            <a:off x="1728883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3728EF24-9EE6-4CEE-969E-B8B7446DDC0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9991" y="2830429"/>
            <a:ext cx="2189700" cy="1582796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8" name="Online Image Placeholder 16">
            <a:extLst>
              <a:ext uri="{FF2B5EF4-FFF2-40B4-BE49-F238E27FC236}">
                <a16:creationId xmlns:a16="http://schemas.microsoft.com/office/drawing/2014/main" id="{41F57AC2-0925-47D8-847C-E565727DA574}"/>
              </a:ext>
            </a:extLst>
          </p:cNvPr>
          <p:cNvSpPr>
            <a:spLocks noGrp="1"/>
          </p:cNvSpPr>
          <p:nvPr>
            <p:ph type="clipArt" sz="quarter" idx="27" hasCustomPrompt="1"/>
          </p:nvPr>
        </p:nvSpPr>
        <p:spPr>
          <a:xfrm>
            <a:off x="1507341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CC3F4D00-33C0-47BA-AD68-A90C140F063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477150" y="1964036"/>
            <a:ext cx="2189700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DC197F4-EA06-4DDA-A29E-0EF637FFFEBE}"/>
              </a:ext>
            </a:extLst>
          </p:cNvPr>
          <p:cNvSpPr/>
          <p:nvPr userDrawn="1"/>
        </p:nvSpPr>
        <p:spPr>
          <a:xfrm>
            <a:off x="4456042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526EC123-0D03-4949-A8C0-A22D3753281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77150" y="2830429"/>
            <a:ext cx="2189700" cy="1582796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37" name="Online Image Placeholder 16">
            <a:extLst>
              <a:ext uri="{FF2B5EF4-FFF2-40B4-BE49-F238E27FC236}">
                <a16:creationId xmlns:a16="http://schemas.microsoft.com/office/drawing/2014/main" id="{7A3AC853-2F98-4ED6-ADBA-F4C35BA5391D}"/>
              </a:ext>
            </a:extLst>
          </p:cNvPr>
          <p:cNvSpPr>
            <a:spLocks noGrp="1"/>
          </p:cNvSpPr>
          <p:nvPr>
            <p:ph type="clipArt" sz="quarter" idx="30" hasCustomPrompt="1"/>
          </p:nvPr>
        </p:nvSpPr>
        <p:spPr>
          <a:xfrm>
            <a:off x="4234500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id="{77D2E02D-03FC-4B46-B861-DCDEDEC131F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04309" y="1964036"/>
            <a:ext cx="2189700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5FF3416-302A-4EBD-90C7-F5A5EF8E3A87}"/>
              </a:ext>
            </a:extLst>
          </p:cNvPr>
          <p:cNvSpPr/>
          <p:nvPr userDrawn="1"/>
        </p:nvSpPr>
        <p:spPr>
          <a:xfrm>
            <a:off x="7183201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40" name="Text Placeholder 20">
            <a:extLst>
              <a:ext uri="{FF2B5EF4-FFF2-40B4-BE49-F238E27FC236}">
                <a16:creationId xmlns:a16="http://schemas.microsoft.com/office/drawing/2014/main" id="{674B1754-672D-4B67-A177-16D8B34DD39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04309" y="2830429"/>
            <a:ext cx="2189700" cy="1582796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1" name="Online Image Placeholder 16">
            <a:extLst>
              <a:ext uri="{FF2B5EF4-FFF2-40B4-BE49-F238E27FC236}">
                <a16:creationId xmlns:a16="http://schemas.microsoft.com/office/drawing/2014/main" id="{21C369DB-296F-4ECC-B095-94B0855D5BF5}"/>
              </a:ext>
            </a:extLst>
          </p:cNvPr>
          <p:cNvSpPr>
            <a:spLocks noGrp="1"/>
          </p:cNvSpPr>
          <p:nvPr>
            <p:ph type="clipArt" sz="quarter" idx="33" hasCustomPrompt="1"/>
          </p:nvPr>
        </p:nvSpPr>
        <p:spPr>
          <a:xfrm>
            <a:off x="6961659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621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4 Inhoud/Pict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516FA6D-8E9F-4C9C-BA50-CC09DCED4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4545" y="1964036"/>
            <a:ext cx="1705134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70A25B-699D-4D15-BC83-0201815D2734}"/>
              </a:ext>
            </a:extLst>
          </p:cNvPr>
          <p:cNvSpPr/>
          <p:nvPr userDrawn="1"/>
        </p:nvSpPr>
        <p:spPr>
          <a:xfrm>
            <a:off x="1468508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566FEB3-9583-4476-870F-8970126321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4243" y="2830429"/>
            <a:ext cx="1705733" cy="1582796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1" name="Rechthoek 3">
            <a:extLst>
              <a:ext uri="{FF2B5EF4-FFF2-40B4-BE49-F238E27FC236}">
                <a16:creationId xmlns:a16="http://schemas.microsoft.com/office/drawing/2014/main" id="{D42E061E-4CC4-43FD-8005-B1BD5D905DC0}"/>
              </a:ext>
            </a:extLst>
          </p:cNvPr>
          <p:cNvSpPr/>
          <p:nvPr userDrawn="1"/>
        </p:nvSpPr>
        <p:spPr>
          <a:xfrm>
            <a:off x="2626974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id="{4E3C6674-DD01-47E9-A10E-D853334741C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721677" y="1964036"/>
            <a:ext cx="1705134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B184C01-EC21-4F1C-A40F-CE7D84CD102F}"/>
              </a:ext>
            </a:extLst>
          </p:cNvPr>
          <p:cNvSpPr/>
          <p:nvPr userDrawn="1"/>
        </p:nvSpPr>
        <p:spPr>
          <a:xfrm>
            <a:off x="3465640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74" name="Text Placeholder 20">
            <a:extLst>
              <a:ext uri="{FF2B5EF4-FFF2-40B4-BE49-F238E27FC236}">
                <a16:creationId xmlns:a16="http://schemas.microsoft.com/office/drawing/2014/main" id="{55EDD25B-4655-4241-B02F-A9D898AFDAC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721375" y="2830429"/>
            <a:ext cx="1705733" cy="1582796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5" name="Rechthoek 3">
            <a:extLst>
              <a:ext uri="{FF2B5EF4-FFF2-40B4-BE49-F238E27FC236}">
                <a16:creationId xmlns:a16="http://schemas.microsoft.com/office/drawing/2014/main" id="{25E21064-3834-4788-B957-C622E24DCF38}"/>
              </a:ext>
            </a:extLst>
          </p:cNvPr>
          <p:cNvSpPr/>
          <p:nvPr userDrawn="1"/>
        </p:nvSpPr>
        <p:spPr>
          <a:xfrm>
            <a:off x="4624106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id="{6350B18A-4C7A-4978-BED9-F8CA3F7851C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18810" y="1964036"/>
            <a:ext cx="1705134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4149926-AEB6-41AF-B225-2B03505D5B8D}"/>
              </a:ext>
            </a:extLst>
          </p:cNvPr>
          <p:cNvSpPr/>
          <p:nvPr userDrawn="1"/>
        </p:nvSpPr>
        <p:spPr>
          <a:xfrm>
            <a:off x="5462773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78" name="Text Placeholder 20">
            <a:extLst>
              <a:ext uri="{FF2B5EF4-FFF2-40B4-BE49-F238E27FC236}">
                <a16:creationId xmlns:a16="http://schemas.microsoft.com/office/drawing/2014/main" id="{CBE57870-6B13-4436-9AB0-B45ACC23401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18507" y="2830429"/>
            <a:ext cx="1705733" cy="1582796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9" name="Rechthoek 3">
            <a:extLst>
              <a:ext uri="{FF2B5EF4-FFF2-40B4-BE49-F238E27FC236}">
                <a16:creationId xmlns:a16="http://schemas.microsoft.com/office/drawing/2014/main" id="{8C77416B-B3AD-4D67-B6D2-4ACF2DD6EDD0}"/>
              </a:ext>
            </a:extLst>
          </p:cNvPr>
          <p:cNvSpPr/>
          <p:nvPr userDrawn="1"/>
        </p:nvSpPr>
        <p:spPr>
          <a:xfrm>
            <a:off x="6621237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id="{852EF0F1-F093-4E8C-A7D2-5130A61B0E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15941" y="1964036"/>
            <a:ext cx="1705134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96AA952-17E9-41F2-A71E-4A8199C2B745}"/>
              </a:ext>
            </a:extLst>
          </p:cNvPr>
          <p:cNvSpPr/>
          <p:nvPr userDrawn="1"/>
        </p:nvSpPr>
        <p:spPr>
          <a:xfrm>
            <a:off x="7459904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82" name="Text Placeholder 20">
            <a:extLst>
              <a:ext uri="{FF2B5EF4-FFF2-40B4-BE49-F238E27FC236}">
                <a16:creationId xmlns:a16="http://schemas.microsoft.com/office/drawing/2014/main" id="{6FF71E5F-F651-4629-9C5E-3DE7139EE63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715639" y="2830429"/>
            <a:ext cx="1705733" cy="1582796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41E833E3-11DC-491F-9B58-E6B30A34C1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24" name="Tijdelijke aanduiding voor tekst 9">
            <a:extLst>
              <a:ext uri="{FF2B5EF4-FFF2-40B4-BE49-F238E27FC236}">
                <a16:creationId xmlns:a16="http://schemas.microsoft.com/office/drawing/2014/main" id="{73F24D1F-09B5-4D12-AAE2-ED1A62D13F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17" name="Online Image Placeholder 16">
            <a:extLst>
              <a:ext uri="{FF2B5EF4-FFF2-40B4-BE49-F238E27FC236}">
                <a16:creationId xmlns:a16="http://schemas.microsoft.com/office/drawing/2014/main" id="{A2B2B6C9-21C8-40FF-8EBE-697189CEC390}"/>
              </a:ext>
            </a:extLst>
          </p:cNvPr>
          <p:cNvSpPr>
            <a:spLocks noGrp="1"/>
          </p:cNvSpPr>
          <p:nvPr>
            <p:ph type="clipArt" sz="quarter" idx="27" hasCustomPrompt="1"/>
          </p:nvPr>
        </p:nvSpPr>
        <p:spPr>
          <a:xfrm>
            <a:off x="1239612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33" name="Online Image Placeholder 16">
            <a:extLst>
              <a:ext uri="{FF2B5EF4-FFF2-40B4-BE49-F238E27FC236}">
                <a16:creationId xmlns:a16="http://schemas.microsoft.com/office/drawing/2014/main" id="{1CDE10C2-BA14-4E9C-AE63-B4D5DF640580}"/>
              </a:ext>
            </a:extLst>
          </p:cNvPr>
          <p:cNvSpPr>
            <a:spLocks noGrp="1"/>
          </p:cNvSpPr>
          <p:nvPr>
            <p:ph type="clipArt" sz="quarter" idx="28" hasCustomPrompt="1"/>
          </p:nvPr>
        </p:nvSpPr>
        <p:spPr>
          <a:xfrm>
            <a:off x="3235934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34" name="Online Image Placeholder 16">
            <a:extLst>
              <a:ext uri="{FF2B5EF4-FFF2-40B4-BE49-F238E27FC236}">
                <a16:creationId xmlns:a16="http://schemas.microsoft.com/office/drawing/2014/main" id="{7C2AD36D-415D-48BE-AB94-91331126AFA1}"/>
              </a:ext>
            </a:extLst>
          </p:cNvPr>
          <p:cNvSpPr>
            <a:spLocks noGrp="1"/>
          </p:cNvSpPr>
          <p:nvPr>
            <p:ph type="clipArt" sz="quarter" idx="29" hasCustomPrompt="1"/>
          </p:nvPr>
        </p:nvSpPr>
        <p:spPr>
          <a:xfrm>
            <a:off x="5232257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35" name="Online Image Placeholder 16">
            <a:extLst>
              <a:ext uri="{FF2B5EF4-FFF2-40B4-BE49-F238E27FC236}">
                <a16:creationId xmlns:a16="http://schemas.microsoft.com/office/drawing/2014/main" id="{EE73A52C-82A9-47E4-B6DA-E7F7D3C8BC8C}"/>
              </a:ext>
            </a:extLst>
          </p:cNvPr>
          <p:cNvSpPr>
            <a:spLocks noGrp="1"/>
          </p:cNvSpPr>
          <p:nvPr>
            <p:ph type="clipArt" sz="quarter" idx="30" hasCustomPrompt="1"/>
          </p:nvPr>
        </p:nvSpPr>
        <p:spPr>
          <a:xfrm>
            <a:off x="7228579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822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Inhoud + Tekstv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oomdiagram: Handmatige invoer 3">
            <a:extLst>
              <a:ext uri="{FF2B5EF4-FFF2-40B4-BE49-F238E27FC236}">
                <a16:creationId xmlns:a16="http://schemas.microsoft.com/office/drawing/2014/main" id="{6F7878C3-37F8-42E2-A6B1-6EE2459B62A5}"/>
              </a:ext>
            </a:extLst>
          </p:cNvPr>
          <p:cNvSpPr/>
          <p:nvPr userDrawn="1"/>
        </p:nvSpPr>
        <p:spPr>
          <a:xfrm rot="16200000">
            <a:off x="4286251" y="285748"/>
            <a:ext cx="5143499" cy="45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C8CDFBAB-2DE5-4AEE-947D-37C2E4EF0F0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29954" y="1194197"/>
            <a:ext cx="3679157" cy="34385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93691594-47BC-427F-8BBA-D7A1EAF55FFC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835129" y="552265"/>
            <a:ext cx="3679157" cy="408045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1" name="Tijdelijke aanduiding voor tekst 9">
            <a:extLst>
              <a:ext uri="{FF2B5EF4-FFF2-40B4-BE49-F238E27FC236}">
                <a16:creationId xmlns:a16="http://schemas.microsoft.com/office/drawing/2014/main" id="{C5A24CB9-ECD1-4A83-B00E-85A4C4BCB3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460" y="276225"/>
            <a:ext cx="3680100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4EBC0AB-6766-4F5D-A26C-E71B13B6C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36801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14" name="Tijdelijke aanduiding voor voettekst 4">
            <a:extLst>
              <a:ext uri="{FF2B5EF4-FFF2-40B4-BE49-F238E27FC236}">
                <a16:creationId xmlns:a16="http://schemas.microsoft.com/office/drawing/2014/main" id="{1A6ED0F1-A7B3-44FA-AED6-57570D85E0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758736"/>
            <a:ext cx="3625069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nl-BE"/>
              <a:t>Voettekst</a:t>
            </a: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26EDFBB5-F609-4AAD-96D6-7DEBAC131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56004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Foto link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9841" y="1194197"/>
            <a:ext cx="3680100" cy="345361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4A6EAFCF-630E-4828-B0AE-F266C9D2C88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72001" y="0"/>
            <a:ext cx="4572000" cy="5143500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5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D2F4A0A4-E99E-4B0A-A8B5-EC694F0B8A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460" y="276225"/>
            <a:ext cx="3680100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2EE646F3-A5C5-40DF-8A05-BBF9145DF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36801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14" name="Tijdelijke aanduiding voor voettekst 4">
            <a:extLst>
              <a:ext uri="{FF2B5EF4-FFF2-40B4-BE49-F238E27FC236}">
                <a16:creationId xmlns:a16="http://schemas.microsoft.com/office/drawing/2014/main" id="{327E91DB-C2B6-473A-A20A-A5AE3628EE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758736"/>
            <a:ext cx="3625069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nl-BE"/>
              <a:t>Voettekst</a:t>
            </a: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F3DF618A-F0A4-4257-977E-937060381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4389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">
    <p:bg>
      <p:bgPr>
        <a:solidFill>
          <a:srgbClr val="FFE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656B493A-0700-4CB6-9422-17D80DF1F1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17523" y="2067897"/>
            <a:ext cx="7196636" cy="1007707"/>
          </a:xfrm>
          <a:solidFill>
            <a:srgbClr val="FFEB00"/>
          </a:solidFill>
        </p:spPr>
        <p:txBody>
          <a:bodyPr anchor="ctr"/>
          <a:lstStyle>
            <a:lvl1pPr marL="0" indent="0" algn="l" defTabSz="685783" rtl="0" eaLnBrk="1" latinLnBrk="0" hangingPunct="1">
              <a:lnSpc>
                <a:spcPct val="100000"/>
              </a:lnSpc>
              <a:buFontTx/>
              <a:buNone/>
              <a:defRPr lang="nl-NL" sz="36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Highlight</a:t>
            </a:r>
            <a:endParaRPr lang="nl-BE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793950-6E94-4C9C-9F08-E5E3DC86771F}"/>
              </a:ext>
            </a:extLst>
          </p:cNvPr>
          <p:cNvCxnSpPr/>
          <p:nvPr userDrawn="1"/>
        </p:nvCxnSpPr>
        <p:spPr>
          <a:xfrm>
            <a:off x="629841" y="2067897"/>
            <a:ext cx="356896" cy="10077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FEADFD0C-1342-4DBE-BBA6-0F8B8EB404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758736"/>
            <a:ext cx="3625069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nl-BE"/>
              <a:t>Voettekst</a:t>
            </a:r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05684A5A-EFC0-4F17-B1FF-0499C8B9D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833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3 Inhoud/Pict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83483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9" name="Rechthoek 3">
            <a:extLst>
              <a:ext uri="{FF2B5EF4-FFF2-40B4-BE49-F238E27FC236}">
                <a16:creationId xmlns:a16="http://schemas.microsoft.com/office/drawing/2014/main" id="{1786B4DD-87B3-4870-B63C-2B803B4906F0}"/>
              </a:ext>
            </a:extLst>
          </p:cNvPr>
          <p:cNvSpPr/>
          <p:nvPr userDrawn="1"/>
        </p:nvSpPr>
        <p:spPr>
          <a:xfrm>
            <a:off x="3357000" y="1183483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rgbClr val="373636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0" name="Rechthoek 3">
            <a:extLst>
              <a:ext uri="{FF2B5EF4-FFF2-40B4-BE49-F238E27FC236}">
                <a16:creationId xmlns:a16="http://schemas.microsoft.com/office/drawing/2014/main" id="{892CD43D-9369-47DC-A190-4DABB5F648B9}"/>
              </a:ext>
            </a:extLst>
          </p:cNvPr>
          <p:cNvSpPr/>
          <p:nvPr userDrawn="1"/>
        </p:nvSpPr>
        <p:spPr>
          <a:xfrm>
            <a:off x="6084159" y="1194198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rgbClr val="373636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EACFD26D-5C2D-4D4C-BF5B-D87C12062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22" name="Tijdelijke aanduiding voor tekst 9">
            <a:extLst>
              <a:ext uri="{FF2B5EF4-FFF2-40B4-BE49-F238E27FC236}">
                <a16:creationId xmlns:a16="http://schemas.microsoft.com/office/drawing/2014/main" id="{CC9879FD-0861-47BA-AB16-D81A3B7D1A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8BB1C6CA-135A-4AE9-9AB0-7B207BD837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9991" y="1964036"/>
            <a:ext cx="2189700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BCF47F-37A5-4B7C-9485-7519277ADFCA}"/>
              </a:ext>
            </a:extLst>
          </p:cNvPr>
          <p:cNvSpPr/>
          <p:nvPr userDrawn="1"/>
        </p:nvSpPr>
        <p:spPr>
          <a:xfrm>
            <a:off x="1728883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3728EF24-9EE6-4CEE-969E-B8B7446DDC0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9991" y="2830429"/>
            <a:ext cx="2189700" cy="1582796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8" name="Online Image Placeholder 16">
            <a:extLst>
              <a:ext uri="{FF2B5EF4-FFF2-40B4-BE49-F238E27FC236}">
                <a16:creationId xmlns:a16="http://schemas.microsoft.com/office/drawing/2014/main" id="{41F57AC2-0925-47D8-847C-E565727DA574}"/>
              </a:ext>
            </a:extLst>
          </p:cNvPr>
          <p:cNvSpPr>
            <a:spLocks noGrp="1"/>
          </p:cNvSpPr>
          <p:nvPr>
            <p:ph type="clipArt" sz="quarter" idx="27" hasCustomPrompt="1"/>
          </p:nvPr>
        </p:nvSpPr>
        <p:spPr>
          <a:xfrm>
            <a:off x="1507341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CC3F4D00-33C0-47BA-AD68-A90C140F063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477150" y="1964036"/>
            <a:ext cx="2189700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DC197F4-EA06-4DDA-A29E-0EF637FFFEBE}"/>
              </a:ext>
            </a:extLst>
          </p:cNvPr>
          <p:cNvSpPr/>
          <p:nvPr userDrawn="1"/>
        </p:nvSpPr>
        <p:spPr>
          <a:xfrm>
            <a:off x="4456042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526EC123-0D03-4949-A8C0-A22D3753281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77150" y="2830429"/>
            <a:ext cx="2189700" cy="1582796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37" name="Online Image Placeholder 16">
            <a:extLst>
              <a:ext uri="{FF2B5EF4-FFF2-40B4-BE49-F238E27FC236}">
                <a16:creationId xmlns:a16="http://schemas.microsoft.com/office/drawing/2014/main" id="{7A3AC853-2F98-4ED6-ADBA-F4C35BA5391D}"/>
              </a:ext>
            </a:extLst>
          </p:cNvPr>
          <p:cNvSpPr>
            <a:spLocks noGrp="1"/>
          </p:cNvSpPr>
          <p:nvPr>
            <p:ph type="clipArt" sz="quarter" idx="30" hasCustomPrompt="1"/>
          </p:nvPr>
        </p:nvSpPr>
        <p:spPr>
          <a:xfrm>
            <a:off x="4234500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id="{77D2E02D-03FC-4B46-B861-DCDEDEC131F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04309" y="1964036"/>
            <a:ext cx="2189700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5FF3416-302A-4EBD-90C7-F5A5EF8E3A87}"/>
              </a:ext>
            </a:extLst>
          </p:cNvPr>
          <p:cNvSpPr/>
          <p:nvPr userDrawn="1"/>
        </p:nvSpPr>
        <p:spPr>
          <a:xfrm>
            <a:off x="7183201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40" name="Text Placeholder 20">
            <a:extLst>
              <a:ext uri="{FF2B5EF4-FFF2-40B4-BE49-F238E27FC236}">
                <a16:creationId xmlns:a16="http://schemas.microsoft.com/office/drawing/2014/main" id="{674B1754-672D-4B67-A177-16D8B34DD39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04309" y="2830429"/>
            <a:ext cx="2189700" cy="1582796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1" name="Online Image Placeholder 16">
            <a:extLst>
              <a:ext uri="{FF2B5EF4-FFF2-40B4-BE49-F238E27FC236}">
                <a16:creationId xmlns:a16="http://schemas.microsoft.com/office/drawing/2014/main" id="{21C369DB-296F-4ECC-B095-94B0855D5BF5}"/>
              </a:ext>
            </a:extLst>
          </p:cNvPr>
          <p:cNvSpPr>
            <a:spLocks noGrp="1"/>
          </p:cNvSpPr>
          <p:nvPr>
            <p:ph type="clipArt" sz="quarter" idx="33" hasCustomPrompt="1"/>
          </p:nvPr>
        </p:nvSpPr>
        <p:spPr>
          <a:xfrm>
            <a:off x="6961659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266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0880DB12-4075-4207-B6AA-7800E4F122E2}"/>
              </a:ext>
            </a:extLst>
          </p:cNvPr>
          <p:cNvSpPr/>
          <p:nvPr userDrawn="1"/>
        </p:nvSpPr>
        <p:spPr>
          <a:xfrm>
            <a:off x="1611217" y="1404650"/>
            <a:ext cx="7532783" cy="2037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350" err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0CF25B6-16E2-4E2C-A3F5-C4E831274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850923" y="1644268"/>
            <a:ext cx="6663238" cy="1578165"/>
          </a:xfrm>
        </p:spPr>
        <p:txBody>
          <a:bodyPr anchor="ctr" anchorCtr="0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300" b="1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/>
              <a:t>Quote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28D9E02-34B7-4AA9-A820-3BFB70B95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C43F41A-8FBB-4AE1-9593-E17E909EE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54821F-9E1A-4BA4-9134-CC73E4409158}"/>
              </a:ext>
            </a:extLst>
          </p:cNvPr>
          <p:cNvSpPr/>
          <p:nvPr userDrawn="1"/>
        </p:nvSpPr>
        <p:spPr>
          <a:xfrm>
            <a:off x="629841" y="1041926"/>
            <a:ext cx="778383" cy="562295"/>
          </a:xfrm>
          <a:custGeom>
            <a:avLst/>
            <a:gdLst/>
            <a:ahLst/>
            <a:cxnLst/>
            <a:rect l="l" t="t" r="r" b="b"/>
            <a:pathLst>
              <a:path w="1037844" h="749726">
                <a:moveTo>
                  <a:pt x="959709" y="0"/>
                </a:moveTo>
                <a:lnTo>
                  <a:pt x="1037844" y="100459"/>
                </a:lnTo>
                <a:cubicBezTo>
                  <a:pt x="1008815" y="149138"/>
                  <a:pt x="986413" y="192702"/>
                  <a:pt x="970639" y="231149"/>
                </a:cubicBezTo>
                <a:cubicBezTo>
                  <a:pt x="954865" y="269596"/>
                  <a:pt x="946881" y="306648"/>
                  <a:pt x="946687" y="342305"/>
                </a:cubicBezTo>
                <a:cubicBezTo>
                  <a:pt x="946571" y="372458"/>
                  <a:pt x="953314" y="403309"/>
                  <a:pt x="966918" y="434857"/>
                </a:cubicBezTo>
                <a:cubicBezTo>
                  <a:pt x="980522" y="466406"/>
                  <a:pt x="1001684" y="501908"/>
                  <a:pt x="1030403" y="541363"/>
                </a:cubicBezTo>
                <a:cubicBezTo>
                  <a:pt x="1030170" y="570392"/>
                  <a:pt x="1024589" y="597444"/>
                  <a:pt x="1013660" y="622520"/>
                </a:cubicBezTo>
                <a:cubicBezTo>
                  <a:pt x="1002730" y="647596"/>
                  <a:pt x="987847" y="669533"/>
                  <a:pt x="969011" y="688330"/>
                </a:cubicBezTo>
                <a:cubicBezTo>
                  <a:pt x="950214" y="707166"/>
                  <a:pt x="928277" y="722049"/>
                  <a:pt x="903201" y="732979"/>
                </a:cubicBezTo>
                <a:cubicBezTo>
                  <a:pt x="878125" y="743909"/>
                  <a:pt x="851073" y="749490"/>
                  <a:pt x="822043" y="749722"/>
                </a:cubicBezTo>
                <a:cubicBezTo>
                  <a:pt x="799370" y="749877"/>
                  <a:pt x="775883" y="745846"/>
                  <a:pt x="751583" y="737630"/>
                </a:cubicBezTo>
                <a:cubicBezTo>
                  <a:pt x="727282" y="729413"/>
                  <a:pt x="704260" y="716081"/>
                  <a:pt x="682517" y="697632"/>
                </a:cubicBezTo>
                <a:cubicBezTo>
                  <a:pt x="659883" y="680036"/>
                  <a:pt x="641899" y="656627"/>
                  <a:pt x="628567" y="627404"/>
                </a:cubicBezTo>
                <a:cubicBezTo>
                  <a:pt x="615234" y="598181"/>
                  <a:pt x="608413" y="562679"/>
                  <a:pt x="608103" y="520899"/>
                </a:cubicBezTo>
                <a:cubicBezTo>
                  <a:pt x="608684" y="467452"/>
                  <a:pt x="619614" y="414355"/>
                  <a:pt x="640892" y="361606"/>
                </a:cubicBezTo>
                <a:cubicBezTo>
                  <a:pt x="662169" y="308857"/>
                  <a:pt x="690307" y="259015"/>
                  <a:pt x="725305" y="212080"/>
                </a:cubicBezTo>
                <a:cubicBezTo>
                  <a:pt x="760187" y="165223"/>
                  <a:pt x="797859" y="123597"/>
                  <a:pt x="838321" y="87204"/>
                </a:cubicBezTo>
                <a:cubicBezTo>
                  <a:pt x="878784" y="50811"/>
                  <a:pt x="919247" y="21743"/>
                  <a:pt x="959709" y="0"/>
                </a:cubicBezTo>
                <a:close/>
                <a:moveTo>
                  <a:pt x="349747" y="0"/>
                </a:moveTo>
                <a:lnTo>
                  <a:pt x="429730" y="100459"/>
                </a:lnTo>
                <a:cubicBezTo>
                  <a:pt x="399893" y="149138"/>
                  <a:pt x="377262" y="192702"/>
                  <a:pt x="361837" y="231149"/>
                </a:cubicBezTo>
                <a:cubicBezTo>
                  <a:pt x="346413" y="269596"/>
                  <a:pt x="338662" y="306648"/>
                  <a:pt x="338584" y="342305"/>
                </a:cubicBezTo>
                <a:cubicBezTo>
                  <a:pt x="338391" y="372458"/>
                  <a:pt x="344824" y="403309"/>
                  <a:pt x="357886" y="434857"/>
                </a:cubicBezTo>
                <a:cubicBezTo>
                  <a:pt x="370947" y="466406"/>
                  <a:pt x="391798" y="501908"/>
                  <a:pt x="420440" y="541363"/>
                </a:cubicBezTo>
                <a:cubicBezTo>
                  <a:pt x="420207" y="570392"/>
                  <a:pt x="414626" y="597444"/>
                  <a:pt x="403697" y="622520"/>
                </a:cubicBezTo>
                <a:cubicBezTo>
                  <a:pt x="392767" y="647596"/>
                  <a:pt x="377884" y="669533"/>
                  <a:pt x="359048" y="688330"/>
                </a:cubicBezTo>
                <a:cubicBezTo>
                  <a:pt x="340251" y="707166"/>
                  <a:pt x="318314" y="722049"/>
                  <a:pt x="293238" y="732979"/>
                </a:cubicBezTo>
                <a:cubicBezTo>
                  <a:pt x="268162" y="743909"/>
                  <a:pt x="241110" y="749490"/>
                  <a:pt x="212081" y="749722"/>
                </a:cubicBezTo>
                <a:cubicBezTo>
                  <a:pt x="189408" y="749877"/>
                  <a:pt x="165921" y="745846"/>
                  <a:pt x="141620" y="737630"/>
                </a:cubicBezTo>
                <a:cubicBezTo>
                  <a:pt x="117319" y="729413"/>
                  <a:pt x="94297" y="716081"/>
                  <a:pt x="72554" y="697632"/>
                </a:cubicBezTo>
                <a:cubicBezTo>
                  <a:pt x="50811" y="680036"/>
                  <a:pt x="33371" y="656627"/>
                  <a:pt x="20232" y="627404"/>
                </a:cubicBezTo>
                <a:cubicBezTo>
                  <a:pt x="7093" y="598181"/>
                  <a:pt x="349" y="562679"/>
                  <a:pt x="0" y="520899"/>
                </a:cubicBezTo>
                <a:cubicBezTo>
                  <a:pt x="582" y="467452"/>
                  <a:pt x="11511" y="414355"/>
                  <a:pt x="32789" y="361606"/>
                </a:cubicBezTo>
                <a:cubicBezTo>
                  <a:pt x="54067" y="308857"/>
                  <a:pt x="82205" y="259015"/>
                  <a:pt x="117203" y="212080"/>
                </a:cubicBezTo>
                <a:cubicBezTo>
                  <a:pt x="151193" y="165223"/>
                  <a:pt x="188322" y="123597"/>
                  <a:pt x="228591" y="87204"/>
                </a:cubicBezTo>
                <a:cubicBezTo>
                  <a:pt x="268860" y="50811"/>
                  <a:pt x="309245" y="21743"/>
                  <a:pt x="349747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BE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96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6102AC0-F19C-45A3-9A9D-B0D64DB004C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3286" y="1"/>
            <a:ext cx="6011355" cy="5143499"/>
          </a:xfrm>
          <a:custGeom>
            <a:avLst/>
            <a:gdLst>
              <a:gd name="connsiteX0" fmla="*/ 0 w 8232854"/>
              <a:gd name="connsiteY0" fmla="*/ 0 h 6857999"/>
              <a:gd name="connsiteX1" fmla="*/ 5883438 w 8232854"/>
              <a:gd name="connsiteY1" fmla="*/ 0 h 6857999"/>
              <a:gd name="connsiteX2" fmla="*/ 8232854 w 8232854"/>
              <a:gd name="connsiteY2" fmla="*/ 6844108 h 6857999"/>
              <a:gd name="connsiteX3" fmla="*/ 607 w 8232854"/>
              <a:gd name="connsiteY3" fmla="*/ 6857999 h 6857999"/>
              <a:gd name="connsiteX4" fmla="*/ 0 w 8232854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32854" h="6857999">
                <a:moveTo>
                  <a:pt x="0" y="0"/>
                </a:moveTo>
                <a:lnTo>
                  <a:pt x="5883438" y="0"/>
                </a:lnTo>
                <a:lnTo>
                  <a:pt x="8232854" y="6844108"/>
                </a:lnTo>
                <a:lnTo>
                  <a:pt x="607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28D9E02-34B7-4AA9-A820-3BFB70B95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C43F41A-8FBB-4AE1-9593-E17E909EE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38A7250-1A84-484F-8ED9-8FAD13CC72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2328" y="548640"/>
            <a:ext cx="2281832" cy="4101942"/>
          </a:xfrm>
        </p:spPr>
        <p:txBody>
          <a:bodyPr anchor="ctr" anchorCtr="0">
            <a:normAutofit/>
          </a:bodyPr>
          <a:lstStyle>
            <a:lvl1pPr algn="r">
              <a:lnSpc>
                <a:spcPct val="100000"/>
              </a:lnSpc>
              <a:defRPr sz="3300" b="1">
                <a:latin typeface="+mj-lt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/>
              <a:t>Quote</a:t>
            </a:r>
            <a:endParaRPr lang="nl-B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2B16C0A-8A9F-4770-8F4E-140648204FC1}"/>
              </a:ext>
            </a:extLst>
          </p:cNvPr>
          <p:cNvSpPr/>
          <p:nvPr userDrawn="1"/>
        </p:nvSpPr>
        <p:spPr>
          <a:xfrm>
            <a:off x="5396258" y="548640"/>
            <a:ext cx="778383" cy="562295"/>
          </a:xfrm>
          <a:custGeom>
            <a:avLst/>
            <a:gdLst/>
            <a:ahLst/>
            <a:cxnLst/>
            <a:rect l="l" t="t" r="r" b="b"/>
            <a:pathLst>
              <a:path w="1037844" h="749726">
                <a:moveTo>
                  <a:pt x="959709" y="0"/>
                </a:moveTo>
                <a:lnTo>
                  <a:pt x="1037844" y="100459"/>
                </a:lnTo>
                <a:cubicBezTo>
                  <a:pt x="1008815" y="149138"/>
                  <a:pt x="986413" y="192702"/>
                  <a:pt x="970639" y="231149"/>
                </a:cubicBezTo>
                <a:cubicBezTo>
                  <a:pt x="954865" y="269596"/>
                  <a:pt x="946881" y="306648"/>
                  <a:pt x="946687" y="342305"/>
                </a:cubicBezTo>
                <a:cubicBezTo>
                  <a:pt x="946571" y="372458"/>
                  <a:pt x="953314" y="403309"/>
                  <a:pt x="966918" y="434857"/>
                </a:cubicBezTo>
                <a:cubicBezTo>
                  <a:pt x="980522" y="466406"/>
                  <a:pt x="1001684" y="501908"/>
                  <a:pt x="1030403" y="541363"/>
                </a:cubicBezTo>
                <a:cubicBezTo>
                  <a:pt x="1030170" y="570392"/>
                  <a:pt x="1024589" y="597444"/>
                  <a:pt x="1013660" y="622520"/>
                </a:cubicBezTo>
                <a:cubicBezTo>
                  <a:pt x="1002730" y="647596"/>
                  <a:pt x="987847" y="669533"/>
                  <a:pt x="969011" y="688330"/>
                </a:cubicBezTo>
                <a:cubicBezTo>
                  <a:pt x="950214" y="707166"/>
                  <a:pt x="928277" y="722049"/>
                  <a:pt x="903201" y="732979"/>
                </a:cubicBezTo>
                <a:cubicBezTo>
                  <a:pt x="878125" y="743909"/>
                  <a:pt x="851073" y="749490"/>
                  <a:pt x="822043" y="749722"/>
                </a:cubicBezTo>
                <a:cubicBezTo>
                  <a:pt x="799370" y="749877"/>
                  <a:pt x="775883" y="745846"/>
                  <a:pt x="751583" y="737630"/>
                </a:cubicBezTo>
                <a:cubicBezTo>
                  <a:pt x="727282" y="729413"/>
                  <a:pt x="704260" y="716081"/>
                  <a:pt x="682517" y="697632"/>
                </a:cubicBezTo>
                <a:cubicBezTo>
                  <a:pt x="659883" y="680036"/>
                  <a:pt x="641899" y="656627"/>
                  <a:pt x="628567" y="627404"/>
                </a:cubicBezTo>
                <a:cubicBezTo>
                  <a:pt x="615234" y="598181"/>
                  <a:pt x="608413" y="562679"/>
                  <a:pt x="608103" y="520899"/>
                </a:cubicBezTo>
                <a:cubicBezTo>
                  <a:pt x="608684" y="467452"/>
                  <a:pt x="619614" y="414355"/>
                  <a:pt x="640892" y="361606"/>
                </a:cubicBezTo>
                <a:cubicBezTo>
                  <a:pt x="662169" y="308857"/>
                  <a:pt x="690307" y="259015"/>
                  <a:pt x="725305" y="212080"/>
                </a:cubicBezTo>
                <a:cubicBezTo>
                  <a:pt x="760187" y="165223"/>
                  <a:pt x="797859" y="123597"/>
                  <a:pt x="838321" y="87204"/>
                </a:cubicBezTo>
                <a:cubicBezTo>
                  <a:pt x="878784" y="50811"/>
                  <a:pt x="919247" y="21743"/>
                  <a:pt x="959709" y="0"/>
                </a:cubicBezTo>
                <a:close/>
                <a:moveTo>
                  <a:pt x="349747" y="0"/>
                </a:moveTo>
                <a:lnTo>
                  <a:pt x="429730" y="100459"/>
                </a:lnTo>
                <a:cubicBezTo>
                  <a:pt x="399893" y="149138"/>
                  <a:pt x="377262" y="192702"/>
                  <a:pt x="361837" y="231149"/>
                </a:cubicBezTo>
                <a:cubicBezTo>
                  <a:pt x="346413" y="269596"/>
                  <a:pt x="338662" y="306648"/>
                  <a:pt x="338584" y="342305"/>
                </a:cubicBezTo>
                <a:cubicBezTo>
                  <a:pt x="338391" y="372458"/>
                  <a:pt x="344824" y="403309"/>
                  <a:pt x="357886" y="434857"/>
                </a:cubicBezTo>
                <a:cubicBezTo>
                  <a:pt x="370947" y="466406"/>
                  <a:pt x="391798" y="501908"/>
                  <a:pt x="420440" y="541363"/>
                </a:cubicBezTo>
                <a:cubicBezTo>
                  <a:pt x="420207" y="570392"/>
                  <a:pt x="414626" y="597444"/>
                  <a:pt x="403697" y="622520"/>
                </a:cubicBezTo>
                <a:cubicBezTo>
                  <a:pt x="392767" y="647596"/>
                  <a:pt x="377884" y="669533"/>
                  <a:pt x="359048" y="688330"/>
                </a:cubicBezTo>
                <a:cubicBezTo>
                  <a:pt x="340251" y="707166"/>
                  <a:pt x="318314" y="722049"/>
                  <a:pt x="293238" y="732979"/>
                </a:cubicBezTo>
                <a:cubicBezTo>
                  <a:pt x="268162" y="743909"/>
                  <a:pt x="241110" y="749490"/>
                  <a:pt x="212081" y="749722"/>
                </a:cubicBezTo>
                <a:cubicBezTo>
                  <a:pt x="189408" y="749877"/>
                  <a:pt x="165921" y="745846"/>
                  <a:pt x="141620" y="737630"/>
                </a:cubicBezTo>
                <a:cubicBezTo>
                  <a:pt x="117319" y="729413"/>
                  <a:pt x="94297" y="716081"/>
                  <a:pt x="72554" y="697632"/>
                </a:cubicBezTo>
                <a:cubicBezTo>
                  <a:pt x="50811" y="680036"/>
                  <a:pt x="33371" y="656627"/>
                  <a:pt x="20232" y="627404"/>
                </a:cubicBezTo>
                <a:cubicBezTo>
                  <a:pt x="7093" y="598181"/>
                  <a:pt x="349" y="562679"/>
                  <a:pt x="0" y="520899"/>
                </a:cubicBezTo>
                <a:cubicBezTo>
                  <a:pt x="582" y="467452"/>
                  <a:pt x="11511" y="414355"/>
                  <a:pt x="32789" y="361606"/>
                </a:cubicBezTo>
                <a:cubicBezTo>
                  <a:pt x="54067" y="308857"/>
                  <a:pt x="82205" y="259015"/>
                  <a:pt x="117203" y="212080"/>
                </a:cubicBezTo>
                <a:cubicBezTo>
                  <a:pt x="151193" y="165223"/>
                  <a:pt x="188322" y="123597"/>
                  <a:pt x="228591" y="87204"/>
                </a:cubicBezTo>
                <a:cubicBezTo>
                  <a:pt x="268860" y="50811"/>
                  <a:pt x="309245" y="21743"/>
                  <a:pt x="3497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BE" sz="1050"/>
          </a:p>
        </p:txBody>
      </p:sp>
    </p:spTree>
    <p:extLst>
      <p:ext uri="{BB962C8B-B14F-4D97-AF65-F5344CB8AC3E}">
        <p14:creationId xmlns:p14="http://schemas.microsoft.com/office/powerpoint/2010/main" val="110044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A646AE-525C-4E05-AC23-070AEB611B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A4E71-19A2-489E-A860-0F722BD396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4113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BF960-82A5-4285-8E8D-3D38ABFF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42BFD9-E786-4CE8-B808-F14E6DDBFF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Voettekst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44FAA-B041-4107-9B51-26A8D1A19D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4" name="Rechthoek 6">
            <a:extLst>
              <a:ext uri="{FF2B5EF4-FFF2-40B4-BE49-F238E27FC236}">
                <a16:creationId xmlns:a16="http://schemas.microsoft.com/office/drawing/2014/main" id="{18BD1D03-02DC-41F4-B683-DD75602FC23A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097A97DD-ACFA-4032-B2B4-DE6E6DE74F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8650" y="1194198"/>
            <a:ext cx="7885510" cy="3456385"/>
          </a:xfrm>
        </p:spPr>
        <p:txBody>
          <a:bodyPr numCol="2" spcCol="720000"/>
          <a:lstStyle>
            <a:lvl1pPr marL="310500" indent="-310500">
              <a:spcBef>
                <a:spcPts val="1800"/>
              </a:spcBef>
              <a:buClr>
                <a:schemeClr val="accent4"/>
              </a:buClr>
              <a:buSzPct val="100000"/>
              <a:buFont typeface="+mj-lt"/>
              <a:buAutoNum type="arabicPeriod"/>
              <a:defRPr sz="2100" b="1">
                <a:latin typeface="+mj-lt"/>
              </a:defRPr>
            </a:lvl1pPr>
            <a:lvl2pPr marL="486000">
              <a:defRPr/>
            </a:lvl2pPr>
            <a:lvl3pPr marL="648000">
              <a:defRPr/>
            </a:lvl3pPr>
            <a:lvl4pPr marL="810000">
              <a:defRPr/>
            </a:lvl4pPr>
            <a:lvl5pPr marL="972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717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jdslij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0DF5271-02F7-4C8C-AC86-45A1A87C4A62}"/>
              </a:ext>
            </a:extLst>
          </p:cNvPr>
          <p:cNvSpPr/>
          <p:nvPr userDrawn="1"/>
        </p:nvSpPr>
        <p:spPr>
          <a:xfrm>
            <a:off x="628650" y="1194199"/>
            <a:ext cx="7885510" cy="345638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222AB-A6A7-4BBD-AC26-A44C50272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6B1B38-DEA4-4A55-809D-15E9FB606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Voettekst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0AB6F-A9C9-4374-960A-E309A5EFDE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SmartArt Placeholder 11">
            <a:extLst>
              <a:ext uri="{FF2B5EF4-FFF2-40B4-BE49-F238E27FC236}">
                <a16:creationId xmlns:a16="http://schemas.microsoft.com/office/drawing/2014/main" id="{CA428AEB-76E8-4F1F-A696-CC90A0005457}"/>
              </a:ext>
            </a:extLst>
          </p:cNvPr>
          <p:cNvSpPr>
            <a:spLocks noGrp="1"/>
          </p:cNvSpPr>
          <p:nvPr>
            <p:ph type="dgm" sz="quarter" idx="12"/>
          </p:nvPr>
        </p:nvSpPr>
        <p:spPr>
          <a:xfrm>
            <a:off x="1795806" y="1484051"/>
            <a:ext cx="6575196" cy="216000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nl-BE"/>
          </a:p>
        </p:txBody>
      </p:sp>
      <p:sp>
        <p:nvSpPr>
          <p:cNvPr id="15" name="Table Placeholder 14">
            <a:extLst>
              <a:ext uri="{FF2B5EF4-FFF2-40B4-BE49-F238E27FC236}">
                <a16:creationId xmlns:a16="http://schemas.microsoft.com/office/drawing/2014/main" id="{B6F23DDE-9419-4249-A153-DC47F37D8CEF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21755" y="1770754"/>
            <a:ext cx="7700491" cy="2792454"/>
          </a:xfrm>
        </p:spPr>
        <p:txBody>
          <a:bodyPr/>
          <a:lstStyle/>
          <a:p>
            <a:r>
              <a:rPr lang="en-US"/>
              <a:t>Click icon to add table</a:t>
            </a:r>
            <a:endParaRPr lang="nl-BE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41A74B6-DD02-4BC3-A81B-F28A17EBC5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95806" y="2130635"/>
            <a:ext cx="797718" cy="216000"/>
          </a:xfrm>
          <a:prstGeom prst="roundRect">
            <a:avLst>
              <a:gd name="adj" fmla="val 9167"/>
            </a:avLst>
          </a:prstGeom>
          <a:solidFill>
            <a:schemeClr val="accent4"/>
          </a:solidFill>
        </p:spPr>
        <p:txBody>
          <a:bodyPr wrap="square" lIns="72000" tIns="72000" rIns="72000" bIns="72000" anchor="ctr">
            <a:noAutofit/>
          </a:bodyPr>
          <a:lstStyle>
            <a:lvl1pPr algn="ctr">
              <a:defRPr sz="105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id="{388766CC-1C6B-4250-BC09-5F5E195A87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95806" y="3081454"/>
            <a:ext cx="797718" cy="216000"/>
          </a:xfrm>
          <a:prstGeom prst="roundRect">
            <a:avLst>
              <a:gd name="adj" fmla="val 9167"/>
            </a:avLst>
          </a:prstGeom>
          <a:solidFill>
            <a:schemeClr val="accent2"/>
          </a:solidFill>
        </p:spPr>
        <p:txBody>
          <a:bodyPr wrap="square" lIns="72000" tIns="72000" rIns="72000" bIns="72000" anchor="ctr">
            <a:noAutofit/>
          </a:bodyPr>
          <a:lstStyle>
            <a:lvl1pPr algn="ctr">
              <a:defRPr sz="105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id="{8441DAEC-D24A-4E24-A402-1CC4710808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795806" y="4004854"/>
            <a:ext cx="797718" cy="216000"/>
          </a:xfrm>
          <a:prstGeom prst="roundRect">
            <a:avLst>
              <a:gd name="adj" fmla="val 9167"/>
            </a:avLst>
          </a:prstGeom>
          <a:solidFill>
            <a:schemeClr val="accent1"/>
          </a:solidFill>
        </p:spPr>
        <p:txBody>
          <a:bodyPr wrap="square" lIns="72000" tIns="72000" rIns="72000" bIns="72000" anchor="ctr">
            <a:noAutofit/>
          </a:bodyPr>
          <a:lstStyle>
            <a:lvl1pPr algn="ctr">
              <a:defRPr sz="105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6C7B9BF-9096-4141-900E-0C07FD04B63E}"/>
              </a:ext>
            </a:extLst>
          </p:cNvPr>
          <p:cNvSpPr>
            <a:spLocks noGrp="1" noChangeAspect="1"/>
          </p:cNvSpPr>
          <p:nvPr>
            <p:ph type="body" sz="quarter" idx="17"/>
          </p:nvPr>
        </p:nvSpPr>
        <p:spPr>
          <a:xfrm>
            <a:off x="3667575" y="1854811"/>
            <a:ext cx="670917" cy="767648"/>
          </a:xfrm>
          <a:custGeom>
            <a:avLst/>
            <a:gdLst>
              <a:gd name="connsiteX0" fmla="*/ 162767 w 889104"/>
              <a:gd name="connsiteY0" fmla="*/ 0 h 1017292"/>
              <a:gd name="connsiteX1" fmla="*/ 889104 w 889104"/>
              <a:gd name="connsiteY1" fmla="*/ 508168 h 1017292"/>
              <a:gd name="connsiteX2" fmla="*/ 160857 w 889104"/>
              <a:gd name="connsiteY2" fmla="*/ 1017292 h 1017292"/>
              <a:gd name="connsiteX3" fmla="*/ 0 w 889104"/>
              <a:gd name="connsiteY3" fmla="*/ 790908 h 1017292"/>
              <a:gd name="connsiteX4" fmla="*/ 403670 w 889104"/>
              <a:gd name="connsiteY4" fmla="*/ 508168 h 1017292"/>
              <a:gd name="connsiteX5" fmla="*/ 956 w 889104"/>
              <a:gd name="connsiteY5" fmla="*/ 226383 h 101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9104" h="1017292">
                <a:moveTo>
                  <a:pt x="162767" y="0"/>
                </a:moveTo>
                <a:lnTo>
                  <a:pt x="889104" y="508168"/>
                </a:lnTo>
                <a:lnTo>
                  <a:pt x="160857" y="1017292"/>
                </a:lnTo>
                <a:lnTo>
                  <a:pt x="0" y="790908"/>
                </a:lnTo>
                <a:lnTo>
                  <a:pt x="403670" y="508168"/>
                </a:lnTo>
                <a:lnTo>
                  <a:pt x="956" y="22638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none" lIns="72000" tIns="72000" rIns="72000" bIns="72000" anchor="ctr">
            <a:noAutofit/>
          </a:bodyPr>
          <a:lstStyle>
            <a:lvl1pPr algn="ctr"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B6A5EC07-BCB1-49B4-8C03-DA027A35A7E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95806" y="1258949"/>
            <a:ext cx="391500" cy="184064"/>
          </a:xfrm>
          <a:prstGeom prst="roundRect">
            <a:avLst>
              <a:gd name="adj" fmla="val 9167"/>
            </a:avLst>
          </a:prstGeom>
          <a:solidFill>
            <a:schemeClr val="accent1"/>
          </a:solidFill>
        </p:spPr>
        <p:txBody>
          <a:bodyPr wrap="square" lIns="72000" tIns="72000" rIns="72000" bIns="72000" anchor="ctr">
            <a:noAutofit/>
          </a:bodyPr>
          <a:lstStyle>
            <a:lvl1pPr algn="ctr"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jaar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68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8E365-9778-4C40-AA58-C17DCFF70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015D-CC98-4ECA-BDBA-F0297C2169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6A5E5-BDF0-4E7D-803E-FE61AE47C4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3D95701-A0B9-4CE4-8280-12966CBFBB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8650" y="1194198"/>
            <a:ext cx="7885510" cy="3456385"/>
          </a:xfrm>
        </p:spPr>
        <p:txBody>
          <a:bodyPr/>
          <a:lstStyle>
            <a:lvl1pPr marL="297000" indent="-297000">
              <a:buSzPct val="114000"/>
              <a:buFontTx/>
              <a:buBlip>
                <a:blip r:embed="rId2"/>
              </a:buBlip>
              <a:defRPr sz="2100"/>
            </a:lvl1pPr>
            <a:lvl2pPr marL="486000">
              <a:defRPr/>
            </a:lvl2pPr>
            <a:lvl3pPr marL="648000">
              <a:defRPr/>
            </a:lvl3pPr>
            <a:lvl4pPr marL="810000">
              <a:defRPr/>
            </a:lvl4pPr>
            <a:lvl5pPr marL="972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691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Foto Code Shap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7FA0B71D-8A8D-4470-A5F4-C62381A5019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030987" y="1507043"/>
            <a:ext cx="3483173" cy="1879997"/>
            <a:chOff x="5283199" y="2561298"/>
            <a:chExt cx="4282210" cy="2311266"/>
          </a:xfrm>
          <a:solidFill>
            <a:schemeClr val="accent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D9E1058-C866-4C03-AF09-B64706C4C549}"/>
                </a:ext>
              </a:extLst>
            </p:cNvPr>
            <p:cNvSpPr/>
            <p:nvPr/>
          </p:nvSpPr>
          <p:spPr>
            <a:xfrm>
              <a:off x="5283199" y="2561298"/>
              <a:ext cx="2773520" cy="2311266"/>
            </a:xfrm>
            <a:custGeom>
              <a:avLst/>
              <a:gdLst>
                <a:gd name="connsiteX0" fmla="*/ 2773520 w 2773520"/>
                <a:gd name="connsiteY0" fmla="*/ 141189 h 2311266"/>
                <a:gd name="connsiteX1" fmla="*/ 1983425 w 2773520"/>
                <a:gd name="connsiteY1" fmla="*/ 2311266 h 2311266"/>
                <a:gd name="connsiteX2" fmla="*/ 1596567 w 2773520"/>
                <a:gd name="connsiteY2" fmla="*/ 2170077 h 2311266"/>
                <a:gd name="connsiteX3" fmla="*/ 2386380 w 2773520"/>
                <a:gd name="connsiteY3" fmla="*/ 0 h 2311266"/>
                <a:gd name="connsiteX4" fmla="*/ 2773520 w 2773520"/>
                <a:gd name="connsiteY4" fmla="*/ 141189 h 2311266"/>
                <a:gd name="connsiteX5" fmla="*/ 1073603 w 2773520"/>
                <a:gd name="connsiteY5" fmla="*/ 497268 h 2311266"/>
                <a:gd name="connsiteX6" fmla="*/ 1312777 w 2773520"/>
                <a:gd name="connsiteY6" fmla="*/ 831886 h 2311266"/>
                <a:gd name="connsiteX7" fmla="*/ 717523 w 2773520"/>
                <a:gd name="connsiteY7" fmla="*/ 1248394 h 2311266"/>
                <a:gd name="connsiteX8" fmla="*/ 1314189 w 2773520"/>
                <a:gd name="connsiteY8" fmla="*/ 1666314 h 2311266"/>
                <a:gd name="connsiteX9" fmla="*/ 1076426 w 2773520"/>
                <a:gd name="connsiteY9" fmla="*/ 2000933 h 2311266"/>
                <a:gd name="connsiteX10" fmla="*/ 0 w 2773520"/>
                <a:gd name="connsiteY10" fmla="*/ 1248394 h 2311266"/>
                <a:gd name="connsiteX11" fmla="*/ 1073603 w 2773520"/>
                <a:gd name="connsiteY11" fmla="*/ 497268 h 231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3520" h="2311266">
                  <a:moveTo>
                    <a:pt x="2773520" y="141189"/>
                  </a:moveTo>
                  <a:lnTo>
                    <a:pt x="1983425" y="2311266"/>
                  </a:lnTo>
                  <a:lnTo>
                    <a:pt x="1596567" y="2170077"/>
                  </a:lnTo>
                  <a:lnTo>
                    <a:pt x="2386380" y="0"/>
                  </a:lnTo>
                  <a:lnTo>
                    <a:pt x="2773520" y="141189"/>
                  </a:lnTo>
                  <a:close/>
                  <a:moveTo>
                    <a:pt x="1073603" y="497268"/>
                  </a:moveTo>
                  <a:lnTo>
                    <a:pt x="1312777" y="831886"/>
                  </a:lnTo>
                  <a:lnTo>
                    <a:pt x="717523" y="1248394"/>
                  </a:lnTo>
                  <a:lnTo>
                    <a:pt x="1314189" y="1666314"/>
                  </a:lnTo>
                  <a:lnTo>
                    <a:pt x="1076426" y="2000933"/>
                  </a:lnTo>
                  <a:lnTo>
                    <a:pt x="0" y="1248394"/>
                  </a:lnTo>
                  <a:lnTo>
                    <a:pt x="1073603" y="497268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58E1EB3-419F-4F98-AF8B-5CC9CE565401}"/>
                </a:ext>
              </a:extLst>
            </p:cNvPr>
            <p:cNvSpPr/>
            <p:nvPr/>
          </p:nvSpPr>
          <p:spPr>
            <a:xfrm>
              <a:off x="8251220" y="3044141"/>
              <a:ext cx="1314189" cy="1503664"/>
            </a:xfrm>
            <a:custGeom>
              <a:avLst/>
              <a:gdLst>
                <a:gd name="connsiteX0" fmla="*/ 0 w 1314189"/>
                <a:gd name="connsiteY0" fmla="*/ 1169046 h 1503664"/>
                <a:gd name="connsiteX1" fmla="*/ 596666 w 1314189"/>
                <a:gd name="connsiteY1" fmla="*/ 751126 h 1503664"/>
                <a:gd name="connsiteX2" fmla="*/ 1412 w 1314189"/>
                <a:gd name="connsiteY2" fmla="*/ 334618 h 1503664"/>
                <a:gd name="connsiteX3" fmla="*/ 240586 w 1314189"/>
                <a:gd name="connsiteY3" fmla="*/ 0 h 1503664"/>
                <a:gd name="connsiteX4" fmla="*/ 1314189 w 1314189"/>
                <a:gd name="connsiteY4" fmla="*/ 751126 h 1503664"/>
                <a:gd name="connsiteX5" fmla="*/ 237763 w 1314189"/>
                <a:gd name="connsiteY5" fmla="*/ 1503665 h 15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189" h="1503664">
                  <a:moveTo>
                    <a:pt x="0" y="1169046"/>
                  </a:moveTo>
                  <a:lnTo>
                    <a:pt x="596666" y="751126"/>
                  </a:lnTo>
                  <a:lnTo>
                    <a:pt x="1412" y="334618"/>
                  </a:lnTo>
                  <a:lnTo>
                    <a:pt x="240586" y="0"/>
                  </a:lnTo>
                  <a:lnTo>
                    <a:pt x="1314189" y="751126"/>
                  </a:lnTo>
                  <a:lnTo>
                    <a:pt x="237763" y="1503665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1FFC41D3-74EC-4786-913E-170737D7DD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36774" y="787468"/>
            <a:ext cx="2893749" cy="3422201"/>
          </a:xfrm>
          <a:custGeom>
            <a:avLst/>
            <a:gdLst>
              <a:gd name="connsiteX0" fmla="*/ 730069 w 3858332"/>
              <a:gd name="connsiteY0" fmla="*/ 0 h 4562935"/>
              <a:gd name="connsiteX1" fmla="*/ 2483194 w 3858332"/>
              <a:gd name="connsiteY1" fmla="*/ 1226541 h 4562935"/>
              <a:gd name="connsiteX2" fmla="*/ 1723825 w 3858332"/>
              <a:gd name="connsiteY2" fmla="*/ 3312972 h 4562935"/>
              <a:gd name="connsiteX3" fmla="*/ 2143388 w 3858332"/>
              <a:gd name="connsiteY3" fmla="*/ 3466097 h 4562935"/>
              <a:gd name="connsiteX4" fmla="*/ 2862229 w 3858332"/>
              <a:gd name="connsiteY4" fmla="*/ 1491726 h 4562935"/>
              <a:gd name="connsiteX5" fmla="*/ 3264711 w 3858332"/>
              <a:gd name="connsiteY5" fmla="*/ 1773315 h 4562935"/>
              <a:gd name="connsiteX6" fmla="*/ 3212754 w 3858332"/>
              <a:gd name="connsiteY6" fmla="*/ 1846005 h 4562935"/>
              <a:gd name="connsiteX7" fmla="*/ 3858332 w 3858332"/>
              <a:gd name="connsiteY7" fmla="*/ 2297725 h 4562935"/>
              <a:gd name="connsiteX8" fmla="*/ 3211223 w 3858332"/>
              <a:gd name="connsiteY8" fmla="*/ 2750976 h 4562935"/>
              <a:gd name="connsiteX9" fmla="*/ 3245106 w 3858332"/>
              <a:gd name="connsiteY9" fmla="*/ 2798662 h 4562935"/>
              <a:gd name="connsiteX10" fmla="*/ 721502 w 3858332"/>
              <a:gd name="connsiteY10" fmla="*/ 4562935 h 4562935"/>
              <a:gd name="connsiteX11" fmla="*/ 0 w 3858332"/>
              <a:gd name="connsiteY11" fmla="*/ 3547520 h 4562935"/>
              <a:gd name="connsiteX12" fmla="*/ 877975 w 3858332"/>
              <a:gd name="connsiteY12" fmla="*/ 2932564 h 4562935"/>
              <a:gd name="connsiteX13" fmla="*/ 1159711 w 3858332"/>
              <a:gd name="connsiteY13" fmla="*/ 3129528 h 4562935"/>
              <a:gd name="connsiteX14" fmla="*/ 1417574 w 3858332"/>
              <a:gd name="connsiteY14" fmla="*/ 2766621 h 4562935"/>
              <a:gd name="connsiteX15" fmla="*/ 1266234 w 3858332"/>
              <a:gd name="connsiteY15" fmla="*/ 2660618 h 4562935"/>
              <a:gd name="connsiteX16" fmla="*/ 1810608 w 3858332"/>
              <a:gd name="connsiteY16" fmla="*/ 2279324 h 4562935"/>
              <a:gd name="connsiteX17" fmla="*/ 1314865 w 3858332"/>
              <a:gd name="connsiteY17" fmla="*/ 1932445 h 4562935"/>
              <a:gd name="connsiteX18" fmla="*/ 1416043 w 3858332"/>
              <a:gd name="connsiteY18" fmla="*/ 1861649 h 4562935"/>
              <a:gd name="connsiteX19" fmla="*/ 1156649 w 3858332"/>
              <a:gd name="connsiteY19" fmla="*/ 1498743 h 4562935"/>
              <a:gd name="connsiteX20" fmla="*/ 925829 w 3858332"/>
              <a:gd name="connsiteY20" fmla="*/ 1660231 h 4562935"/>
              <a:gd name="connsiteX21" fmla="*/ 4285 w 3858332"/>
              <a:gd name="connsiteY21" fmla="*/ 1015413 h 4562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58332" h="4562935">
                <a:moveTo>
                  <a:pt x="730069" y="0"/>
                </a:moveTo>
                <a:lnTo>
                  <a:pt x="2483194" y="1226541"/>
                </a:lnTo>
                <a:lnTo>
                  <a:pt x="1723825" y="3312972"/>
                </a:lnTo>
                <a:lnTo>
                  <a:pt x="2143388" y="3466097"/>
                </a:lnTo>
                <a:lnTo>
                  <a:pt x="2862229" y="1491726"/>
                </a:lnTo>
                <a:lnTo>
                  <a:pt x="3264711" y="1773315"/>
                </a:lnTo>
                <a:lnTo>
                  <a:pt x="3212754" y="1846005"/>
                </a:lnTo>
                <a:lnTo>
                  <a:pt x="3858332" y="2297725"/>
                </a:lnTo>
                <a:lnTo>
                  <a:pt x="3211223" y="2750976"/>
                </a:lnTo>
                <a:lnTo>
                  <a:pt x="3245106" y="2798662"/>
                </a:lnTo>
                <a:lnTo>
                  <a:pt x="721502" y="4562935"/>
                </a:lnTo>
                <a:lnTo>
                  <a:pt x="0" y="3547520"/>
                </a:lnTo>
                <a:lnTo>
                  <a:pt x="877975" y="2932564"/>
                </a:lnTo>
                <a:lnTo>
                  <a:pt x="1159711" y="3129528"/>
                </a:lnTo>
                <a:lnTo>
                  <a:pt x="1417574" y="2766621"/>
                </a:lnTo>
                <a:lnTo>
                  <a:pt x="1266234" y="2660618"/>
                </a:lnTo>
                <a:lnTo>
                  <a:pt x="1810608" y="2279324"/>
                </a:lnTo>
                <a:lnTo>
                  <a:pt x="1314865" y="1932445"/>
                </a:lnTo>
                <a:lnTo>
                  <a:pt x="1416043" y="1861649"/>
                </a:lnTo>
                <a:lnTo>
                  <a:pt x="1156649" y="1498743"/>
                </a:lnTo>
                <a:lnTo>
                  <a:pt x="925829" y="1660231"/>
                </a:lnTo>
                <a:lnTo>
                  <a:pt x="4285" y="10154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5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58B05817-F3FA-46BB-B9B1-0872F0D69B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46889" y="746935"/>
            <a:ext cx="5171469" cy="4396565"/>
          </a:xfrm>
          <a:prstGeom prst="rect">
            <a:avLst/>
          </a:prstGeom>
        </p:spPr>
      </p:pic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75AB06CC-800E-4C2D-A84E-6F1C3E1F246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29954" y="1194197"/>
            <a:ext cx="3679157" cy="34385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4" name="Tijdelijke aanduiding voor tekst 9">
            <a:extLst>
              <a:ext uri="{FF2B5EF4-FFF2-40B4-BE49-F238E27FC236}">
                <a16:creationId xmlns:a16="http://schemas.microsoft.com/office/drawing/2014/main" id="{6697E777-8604-42A9-8F0B-02333D626B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460" y="276225"/>
            <a:ext cx="3680100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B8F964ED-5909-49F8-8F47-BD3F0E493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36801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16" name="Tijdelijke aanduiding voor voettekst 4">
            <a:extLst>
              <a:ext uri="{FF2B5EF4-FFF2-40B4-BE49-F238E27FC236}">
                <a16:creationId xmlns:a16="http://schemas.microsoft.com/office/drawing/2014/main" id="{3732EE75-B596-422D-B820-F77A1E694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758736"/>
            <a:ext cx="3625069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nl-BE"/>
              <a:t>Voettekst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C3ACB0A-EF63-4EFC-8237-EC902A9AB2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6011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ot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floor&#10;&#10;Description automatically generated">
            <a:extLst>
              <a:ext uri="{FF2B5EF4-FFF2-40B4-BE49-F238E27FC236}">
                <a16:creationId xmlns:a16="http://schemas.microsoft.com/office/drawing/2014/main" id="{683ED076-46D5-42D9-91B0-E0C40ECCFC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64592" y="1"/>
            <a:ext cx="9002328" cy="51435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52542C1-CDF9-42AF-9ED9-D440E3D3E80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892952" y="1920973"/>
            <a:ext cx="4323322" cy="1733450"/>
            <a:chOff x="5283199" y="2561298"/>
            <a:chExt cx="5764429" cy="2311266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2D1342-C18C-40BB-912C-F86D1E706C6F}"/>
                </a:ext>
              </a:extLst>
            </p:cNvPr>
            <p:cNvSpPr/>
            <p:nvPr/>
          </p:nvSpPr>
          <p:spPr>
            <a:xfrm>
              <a:off x="5283199" y="2561298"/>
              <a:ext cx="2773520" cy="2311266"/>
            </a:xfrm>
            <a:custGeom>
              <a:avLst/>
              <a:gdLst>
                <a:gd name="connsiteX0" fmla="*/ 2773520 w 2773520"/>
                <a:gd name="connsiteY0" fmla="*/ 141189 h 2311266"/>
                <a:gd name="connsiteX1" fmla="*/ 1983425 w 2773520"/>
                <a:gd name="connsiteY1" fmla="*/ 2311266 h 2311266"/>
                <a:gd name="connsiteX2" fmla="*/ 1596567 w 2773520"/>
                <a:gd name="connsiteY2" fmla="*/ 2170077 h 2311266"/>
                <a:gd name="connsiteX3" fmla="*/ 2386380 w 2773520"/>
                <a:gd name="connsiteY3" fmla="*/ 0 h 2311266"/>
                <a:gd name="connsiteX4" fmla="*/ 2773520 w 2773520"/>
                <a:gd name="connsiteY4" fmla="*/ 141189 h 2311266"/>
                <a:gd name="connsiteX5" fmla="*/ 1073603 w 2773520"/>
                <a:gd name="connsiteY5" fmla="*/ 497268 h 2311266"/>
                <a:gd name="connsiteX6" fmla="*/ 1312777 w 2773520"/>
                <a:gd name="connsiteY6" fmla="*/ 831886 h 2311266"/>
                <a:gd name="connsiteX7" fmla="*/ 717523 w 2773520"/>
                <a:gd name="connsiteY7" fmla="*/ 1248394 h 2311266"/>
                <a:gd name="connsiteX8" fmla="*/ 1314189 w 2773520"/>
                <a:gd name="connsiteY8" fmla="*/ 1666314 h 2311266"/>
                <a:gd name="connsiteX9" fmla="*/ 1076426 w 2773520"/>
                <a:gd name="connsiteY9" fmla="*/ 2000933 h 2311266"/>
                <a:gd name="connsiteX10" fmla="*/ 0 w 2773520"/>
                <a:gd name="connsiteY10" fmla="*/ 1248394 h 2311266"/>
                <a:gd name="connsiteX11" fmla="*/ 1073603 w 2773520"/>
                <a:gd name="connsiteY11" fmla="*/ 497268 h 231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3520" h="2311266">
                  <a:moveTo>
                    <a:pt x="2773520" y="141189"/>
                  </a:moveTo>
                  <a:lnTo>
                    <a:pt x="1983425" y="2311266"/>
                  </a:lnTo>
                  <a:lnTo>
                    <a:pt x="1596567" y="2170077"/>
                  </a:lnTo>
                  <a:lnTo>
                    <a:pt x="2386380" y="0"/>
                  </a:lnTo>
                  <a:lnTo>
                    <a:pt x="2773520" y="141189"/>
                  </a:lnTo>
                  <a:close/>
                  <a:moveTo>
                    <a:pt x="1073603" y="497268"/>
                  </a:moveTo>
                  <a:lnTo>
                    <a:pt x="1312777" y="831886"/>
                  </a:lnTo>
                  <a:lnTo>
                    <a:pt x="717523" y="1248394"/>
                  </a:lnTo>
                  <a:lnTo>
                    <a:pt x="1314189" y="1666314"/>
                  </a:lnTo>
                  <a:lnTo>
                    <a:pt x="1076426" y="2000933"/>
                  </a:lnTo>
                  <a:lnTo>
                    <a:pt x="0" y="1248394"/>
                  </a:lnTo>
                  <a:lnTo>
                    <a:pt x="1073603" y="497268"/>
                  </a:lnTo>
                  <a:close/>
                </a:path>
              </a:pathLst>
            </a:custGeom>
            <a:solidFill>
              <a:srgbClr val="FFF000"/>
            </a:solidFill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1405EE2-60D1-4C7A-A4B5-697C34C849EF}"/>
                </a:ext>
              </a:extLst>
            </p:cNvPr>
            <p:cNvSpPr/>
            <p:nvPr/>
          </p:nvSpPr>
          <p:spPr>
            <a:xfrm>
              <a:off x="9733439" y="2965098"/>
              <a:ext cx="1314189" cy="1503664"/>
            </a:xfrm>
            <a:custGeom>
              <a:avLst/>
              <a:gdLst>
                <a:gd name="connsiteX0" fmla="*/ 0 w 1314189"/>
                <a:gd name="connsiteY0" fmla="*/ 1169046 h 1503664"/>
                <a:gd name="connsiteX1" fmla="*/ 596666 w 1314189"/>
                <a:gd name="connsiteY1" fmla="*/ 751126 h 1503664"/>
                <a:gd name="connsiteX2" fmla="*/ 1412 w 1314189"/>
                <a:gd name="connsiteY2" fmla="*/ 334618 h 1503664"/>
                <a:gd name="connsiteX3" fmla="*/ 240586 w 1314189"/>
                <a:gd name="connsiteY3" fmla="*/ 0 h 1503664"/>
                <a:gd name="connsiteX4" fmla="*/ 1314189 w 1314189"/>
                <a:gd name="connsiteY4" fmla="*/ 751126 h 1503664"/>
                <a:gd name="connsiteX5" fmla="*/ 237763 w 1314189"/>
                <a:gd name="connsiteY5" fmla="*/ 1503665 h 15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189" h="1503664">
                  <a:moveTo>
                    <a:pt x="0" y="1169046"/>
                  </a:moveTo>
                  <a:lnTo>
                    <a:pt x="596666" y="751126"/>
                  </a:lnTo>
                  <a:lnTo>
                    <a:pt x="1412" y="334618"/>
                  </a:lnTo>
                  <a:lnTo>
                    <a:pt x="240586" y="0"/>
                  </a:lnTo>
                  <a:lnTo>
                    <a:pt x="1314189" y="751126"/>
                  </a:lnTo>
                  <a:lnTo>
                    <a:pt x="237763" y="1503665"/>
                  </a:lnTo>
                  <a:close/>
                </a:path>
              </a:pathLst>
            </a:custGeom>
            <a:solidFill>
              <a:srgbClr val="FFF000"/>
            </a:solidFill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Rechthoek 6">
            <a:extLst>
              <a:ext uri="{FF2B5EF4-FFF2-40B4-BE49-F238E27FC236}">
                <a16:creationId xmlns:a16="http://schemas.microsoft.com/office/drawing/2014/main" id="{46866368-110F-436E-9B2D-DE05977BE19D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A1FC-C9B7-4EF4-8B3E-178821379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42" y="943585"/>
            <a:ext cx="3150223" cy="155390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6C235BE3-1A57-42B0-A76A-CBCC5A5CB6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474" y="3867392"/>
            <a:ext cx="3111591" cy="78319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3EF43F9-C1BE-4A9F-B44B-5A3FC35C4C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842" y="2515954"/>
            <a:ext cx="3150223" cy="1091804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4F5F55EB-E944-4493-A42E-018FBF0C7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437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ot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8B8AE1-9A59-46A6-B320-FCC9A25927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4592" y="0"/>
            <a:ext cx="8979408" cy="5143500"/>
          </a:xfrm>
          <a:prstGeom prst="rect">
            <a:avLst/>
          </a:prstGeom>
        </p:spPr>
      </p:pic>
      <p:sp>
        <p:nvSpPr>
          <p:cNvPr id="14" name="Rechthoek 6">
            <a:extLst>
              <a:ext uri="{FF2B5EF4-FFF2-40B4-BE49-F238E27FC236}">
                <a16:creationId xmlns:a16="http://schemas.microsoft.com/office/drawing/2014/main" id="{46866368-110F-436E-9B2D-DE05977BE19D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A1FC-C9B7-4EF4-8B3E-178821379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050" y="943585"/>
            <a:ext cx="5066110" cy="292380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r">
              <a:lnSpc>
                <a:spcPct val="100000"/>
              </a:lnSpc>
              <a:defRPr sz="3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pic>
        <p:nvPicPr>
          <p:cNvPr id="18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24D4B9F4-C9B4-4C0C-B2A0-4661A88B71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0276" y="4199916"/>
            <a:ext cx="1953884" cy="491794"/>
          </a:xfrm>
          <a:prstGeom prst="rect">
            <a:avLst/>
          </a:prstGeom>
        </p:spPr>
      </p:pic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55FA1061-F3D8-483D-9603-1D6EF08151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8575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refda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90F16B-3555-4DBB-1EE4-A3FEC2BEB9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Voettekst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9383F-6D40-CE24-B150-C46D0F8FA9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C51C3F-D1F9-3AF0-E386-A2AB8DE458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94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4 Inhoud/Pict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516FA6D-8E9F-4C9C-BA50-CC09DCED4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4545" y="1964036"/>
            <a:ext cx="1705134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70A25B-699D-4D15-BC83-0201815D2734}"/>
              </a:ext>
            </a:extLst>
          </p:cNvPr>
          <p:cNvSpPr/>
          <p:nvPr userDrawn="1"/>
        </p:nvSpPr>
        <p:spPr>
          <a:xfrm>
            <a:off x="1468508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566FEB3-9583-4476-870F-8970126321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4243" y="2830429"/>
            <a:ext cx="1705733" cy="1582796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1" name="Rechthoek 3">
            <a:extLst>
              <a:ext uri="{FF2B5EF4-FFF2-40B4-BE49-F238E27FC236}">
                <a16:creationId xmlns:a16="http://schemas.microsoft.com/office/drawing/2014/main" id="{D42E061E-4CC4-43FD-8005-B1BD5D905DC0}"/>
              </a:ext>
            </a:extLst>
          </p:cNvPr>
          <p:cNvSpPr/>
          <p:nvPr userDrawn="1"/>
        </p:nvSpPr>
        <p:spPr>
          <a:xfrm>
            <a:off x="2626974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id="{4E3C6674-DD01-47E9-A10E-D853334741C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721677" y="1964036"/>
            <a:ext cx="1705134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B184C01-EC21-4F1C-A40F-CE7D84CD102F}"/>
              </a:ext>
            </a:extLst>
          </p:cNvPr>
          <p:cNvSpPr/>
          <p:nvPr userDrawn="1"/>
        </p:nvSpPr>
        <p:spPr>
          <a:xfrm>
            <a:off x="3465640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74" name="Text Placeholder 20">
            <a:extLst>
              <a:ext uri="{FF2B5EF4-FFF2-40B4-BE49-F238E27FC236}">
                <a16:creationId xmlns:a16="http://schemas.microsoft.com/office/drawing/2014/main" id="{55EDD25B-4655-4241-B02F-A9D898AFDAC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721375" y="2830429"/>
            <a:ext cx="1705733" cy="1582796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5" name="Rechthoek 3">
            <a:extLst>
              <a:ext uri="{FF2B5EF4-FFF2-40B4-BE49-F238E27FC236}">
                <a16:creationId xmlns:a16="http://schemas.microsoft.com/office/drawing/2014/main" id="{25E21064-3834-4788-B957-C622E24DCF38}"/>
              </a:ext>
            </a:extLst>
          </p:cNvPr>
          <p:cNvSpPr/>
          <p:nvPr userDrawn="1"/>
        </p:nvSpPr>
        <p:spPr>
          <a:xfrm>
            <a:off x="4624106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id="{6350B18A-4C7A-4978-BED9-F8CA3F7851C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18810" y="1964036"/>
            <a:ext cx="1705134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4149926-AEB6-41AF-B225-2B03505D5B8D}"/>
              </a:ext>
            </a:extLst>
          </p:cNvPr>
          <p:cNvSpPr/>
          <p:nvPr userDrawn="1"/>
        </p:nvSpPr>
        <p:spPr>
          <a:xfrm>
            <a:off x="5462773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78" name="Text Placeholder 20">
            <a:extLst>
              <a:ext uri="{FF2B5EF4-FFF2-40B4-BE49-F238E27FC236}">
                <a16:creationId xmlns:a16="http://schemas.microsoft.com/office/drawing/2014/main" id="{CBE57870-6B13-4436-9AB0-B45ACC23401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18507" y="2830429"/>
            <a:ext cx="1705733" cy="1582796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9" name="Rechthoek 3">
            <a:extLst>
              <a:ext uri="{FF2B5EF4-FFF2-40B4-BE49-F238E27FC236}">
                <a16:creationId xmlns:a16="http://schemas.microsoft.com/office/drawing/2014/main" id="{8C77416B-B3AD-4D67-B6D2-4ACF2DD6EDD0}"/>
              </a:ext>
            </a:extLst>
          </p:cNvPr>
          <p:cNvSpPr/>
          <p:nvPr userDrawn="1"/>
        </p:nvSpPr>
        <p:spPr>
          <a:xfrm>
            <a:off x="6621237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id="{852EF0F1-F093-4E8C-A7D2-5130A61B0E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15941" y="1964036"/>
            <a:ext cx="1705134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96AA952-17E9-41F2-A71E-4A8199C2B745}"/>
              </a:ext>
            </a:extLst>
          </p:cNvPr>
          <p:cNvSpPr/>
          <p:nvPr userDrawn="1"/>
        </p:nvSpPr>
        <p:spPr>
          <a:xfrm>
            <a:off x="7459904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82" name="Text Placeholder 20">
            <a:extLst>
              <a:ext uri="{FF2B5EF4-FFF2-40B4-BE49-F238E27FC236}">
                <a16:creationId xmlns:a16="http://schemas.microsoft.com/office/drawing/2014/main" id="{6FF71E5F-F651-4629-9C5E-3DE7139EE63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715639" y="2830429"/>
            <a:ext cx="1705733" cy="1582796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41E833E3-11DC-491F-9B58-E6B30A34C1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24" name="Tijdelijke aanduiding voor tekst 9">
            <a:extLst>
              <a:ext uri="{FF2B5EF4-FFF2-40B4-BE49-F238E27FC236}">
                <a16:creationId xmlns:a16="http://schemas.microsoft.com/office/drawing/2014/main" id="{73F24D1F-09B5-4D12-AAE2-ED1A62D13F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17" name="Online Image Placeholder 16">
            <a:extLst>
              <a:ext uri="{FF2B5EF4-FFF2-40B4-BE49-F238E27FC236}">
                <a16:creationId xmlns:a16="http://schemas.microsoft.com/office/drawing/2014/main" id="{A2B2B6C9-21C8-40FF-8EBE-697189CEC390}"/>
              </a:ext>
            </a:extLst>
          </p:cNvPr>
          <p:cNvSpPr>
            <a:spLocks noGrp="1"/>
          </p:cNvSpPr>
          <p:nvPr>
            <p:ph type="clipArt" sz="quarter" idx="27" hasCustomPrompt="1"/>
          </p:nvPr>
        </p:nvSpPr>
        <p:spPr>
          <a:xfrm>
            <a:off x="1239612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33" name="Online Image Placeholder 16">
            <a:extLst>
              <a:ext uri="{FF2B5EF4-FFF2-40B4-BE49-F238E27FC236}">
                <a16:creationId xmlns:a16="http://schemas.microsoft.com/office/drawing/2014/main" id="{1CDE10C2-BA14-4E9C-AE63-B4D5DF640580}"/>
              </a:ext>
            </a:extLst>
          </p:cNvPr>
          <p:cNvSpPr>
            <a:spLocks noGrp="1"/>
          </p:cNvSpPr>
          <p:nvPr>
            <p:ph type="clipArt" sz="quarter" idx="28" hasCustomPrompt="1"/>
          </p:nvPr>
        </p:nvSpPr>
        <p:spPr>
          <a:xfrm>
            <a:off x="3235934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34" name="Online Image Placeholder 16">
            <a:extLst>
              <a:ext uri="{FF2B5EF4-FFF2-40B4-BE49-F238E27FC236}">
                <a16:creationId xmlns:a16="http://schemas.microsoft.com/office/drawing/2014/main" id="{7C2AD36D-415D-48BE-AB94-91331126AFA1}"/>
              </a:ext>
            </a:extLst>
          </p:cNvPr>
          <p:cNvSpPr>
            <a:spLocks noGrp="1"/>
          </p:cNvSpPr>
          <p:nvPr>
            <p:ph type="clipArt" sz="quarter" idx="29" hasCustomPrompt="1"/>
          </p:nvPr>
        </p:nvSpPr>
        <p:spPr>
          <a:xfrm>
            <a:off x="5232257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35" name="Online Image Placeholder 16">
            <a:extLst>
              <a:ext uri="{FF2B5EF4-FFF2-40B4-BE49-F238E27FC236}">
                <a16:creationId xmlns:a16="http://schemas.microsoft.com/office/drawing/2014/main" id="{EE73A52C-82A9-47E4-B6DA-E7F7D3C8BC8C}"/>
              </a:ext>
            </a:extLst>
          </p:cNvPr>
          <p:cNvSpPr>
            <a:spLocks noGrp="1"/>
          </p:cNvSpPr>
          <p:nvPr>
            <p:ph type="clipArt" sz="quarter" idx="30" hasCustomPrompt="1"/>
          </p:nvPr>
        </p:nvSpPr>
        <p:spPr>
          <a:xfrm>
            <a:off x="7228579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9780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">
    <p:bg>
      <p:bgPr>
        <a:solidFill>
          <a:srgbClr val="FFE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FEADFD0C-1342-4DBE-BBA6-0F8B8EB404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758736"/>
            <a:ext cx="3625069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nl-BE"/>
              <a:t>Voettekst</a:t>
            </a:r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05684A5A-EFC0-4F17-B1FF-0499C8B9D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33F217-AF92-E8F1-9BAE-53CB66EABFC7}"/>
              </a:ext>
            </a:extLst>
          </p:cNvPr>
          <p:cNvSpPr txBox="1"/>
          <p:nvPr userDrawn="1"/>
        </p:nvSpPr>
        <p:spPr>
          <a:xfrm>
            <a:off x="2000250" y="3061625"/>
            <a:ext cx="62381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350"/>
              <a:t>Deze presentatie werd opgemaakt door Digitaal Vlaanderen.</a:t>
            </a:r>
          </a:p>
          <a:p>
            <a:r>
              <a:rPr lang="nl-NL" sz="1350"/>
              <a:t>Het is niet toegestaan om de inhoud van deze presentatie in welke vorm en/of op welke wijze dan ook te verspreiden, te publiceren of te hergebruiken zonder nadrukkelijke toestemming van de auteur.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8F03561-D5E3-BED0-D80B-3F242A7DB8AB}"/>
              </a:ext>
            </a:extLst>
          </p:cNvPr>
          <p:cNvSpPr/>
          <p:nvPr/>
        </p:nvSpPr>
        <p:spPr>
          <a:xfrm>
            <a:off x="0" y="2571750"/>
            <a:ext cx="1865353" cy="1879997"/>
          </a:xfrm>
          <a:custGeom>
            <a:avLst/>
            <a:gdLst>
              <a:gd name="connsiteX0" fmla="*/ 643508 w 2487137"/>
              <a:gd name="connsiteY0" fmla="*/ 539308 h 2506662"/>
              <a:gd name="connsiteX1" fmla="*/ 902902 w 2487137"/>
              <a:gd name="connsiteY1" fmla="*/ 902214 h 2506662"/>
              <a:gd name="connsiteX2" fmla="*/ 257325 w 2487137"/>
              <a:gd name="connsiteY2" fmla="*/ 1353934 h 2506662"/>
              <a:gd name="connsiteX3" fmla="*/ 904433 w 2487137"/>
              <a:gd name="connsiteY3" fmla="*/ 1807186 h 2506662"/>
              <a:gd name="connsiteX4" fmla="*/ 646570 w 2487137"/>
              <a:gd name="connsiteY4" fmla="*/ 2170093 h 2506662"/>
              <a:gd name="connsiteX5" fmla="*/ 0 w 2487137"/>
              <a:gd name="connsiteY5" fmla="*/ 1718071 h 2506662"/>
              <a:gd name="connsiteX6" fmla="*/ 0 w 2487137"/>
              <a:gd name="connsiteY6" fmla="*/ 989526 h 2506662"/>
              <a:gd name="connsiteX7" fmla="*/ 2067268 w 2487137"/>
              <a:gd name="connsiteY7" fmla="*/ 0 h 2506662"/>
              <a:gd name="connsiteX8" fmla="*/ 2487137 w 2487137"/>
              <a:gd name="connsiteY8" fmla="*/ 153125 h 2506662"/>
              <a:gd name="connsiteX9" fmla="*/ 1630247 w 2487137"/>
              <a:gd name="connsiteY9" fmla="*/ 2506662 h 2506662"/>
              <a:gd name="connsiteX10" fmla="*/ 1210684 w 2487137"/>
              <a:gd name="connsiteY10" fmla="*/ 2353537 h 250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87137" h="2506662">
                <a:moveTo>
                  <a:pt x="643508" y="539308"/>
                </a:moveTo>
                <a:lnTo>
                  <a:pt x="902902" y="902214"/>
                </a:lnTo>
                <a:lnTo>
                  <a:pt x="257325" y="1353934"/>
                </a:lnTo>
                <a:lnTo>
                  <a:pt x="904433" y="1807186"/>
                </a:lnTo>
                <a:lnTo>
                  <a:pt x="646570" y="2170093"/>
                </a:lnTo>
                <a:lnTo>
                  <a:pt x="0" y="1718071"/>
                </a:lnTo>
                <a:lnTo>
                  <a:pt x="0" y="989526"/>
                </a:lnTo>
                <a:close/>
                <a:moveTo>
                  <a:pt x="2067268" y="0"/>
                </a:moveTo>
                <a:lnTo>
                  <a:pt x="2487137" y="153125"/>
                </a:lnTo>
                <a:lnTo>
                  <a:pt x="1630247" y="2506662"/>
                </a:lnTo>
                <a:lnTo>
                  <a:pt x="1210684" y="2353537"/>
                </a:lnTo>
                <a:close/>
              </a:path>
            </a:pathLst>
          </a:custGeom>
          <a:solidFill>
            <a:schemeClr val="bg1"/>
          </a:solidFill>
          <a:ln w="2821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350" b="0" i="0" u="none" strike="noStrike" kern="1200" cap="none" spc="0" normalizeH="0" baseline="0" noProof="0">
              <a:ln>
                <a:noFill/>
              </a:ln>
              <a:solidFill>
                <a:srgbClr val="37363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F6993A-7F2C-3DA8-AC38-98EECFC131FD}"/>
              </a:ext>
            </a:extLst>
          </p:cNvPr>
          <p:cNvSpPr/>
          <p:nvPr/>
        </p:nvSpPr>
        <p:spPr>
          <a:xfrm>
            <a:off x="8473440" y="2964496"/>
            <a:ext cx="670560" cy="1223090"/>
          </a:xfrm>
          <a:custGeom>
            <a:avLst/>
            <a:gdLst>
              <a:gd name="connsiteX0" fmla="*/ 260925 w 894080"/>
              <a:gd name="connsiteY0" fmla="*/ 0 h 1630786"/>
              <a:gd name="connsiteX1" fmla="*/ 894080 w 894080"/>
              <a:gd name="connsiteY1" fmla="*/ 442975 h 1630786"/>
              <a:gd name="connsiteX2" fmla="*/ 894080 w 894080"/>
              <a:gd name="connsiteY2" fmla="*/ 1186002 h 1630786"/>
              <a:gd name="connsiteX3" fmla="*/ 257864 w 894080"/>
              <a:gd name="connsiteY3" fmla="*/ 1630786 h 1630786"/>
              <a:gd name="connsiteX4" fmla="*/ 0 w 894080"/>
              <a:gd name="connsiteY4" fmla="*/ 1267878 h 1630786"/>
              <a:gd name="connsiteX5" fmla="*/ 647109 w 894080"/>
              <a:gd name="connsiteY5" fmla="*/ 814627 h 1630786"/>
              <a:gd name="connsiteX6" fmla="*/ 1531 w 894080"/>
              <a:gd name="connsiteY6" fmla="*/ 362907 h 1630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080" h="1630786">
                <a:moveTo>
                  <a:pt x="260925" y="0"/>
                </a:moveTo>
                <a:lnTo>
                  <a:pt x="894080" y="442975"/>
                </a:lnTo>
                <a:lnTo>
                  <a:pt x="894080" y="1186002"/>
                </a:lnTo>
                <a:lnTo>
                  <a:pt x="257864" y="1630786"/>
                </a:lnTo>
                <a:lnTo>
                  <a:pt x="0" y="1267878"/>
                </a:lnTo>
                <a:lnTo>
                  <a:pt x="647109" y="814627"/>
                </a:lnTo>
                <a:lnTo>
                  <a:pt x="1531" y="362907"/>
                </a:lnTo>
                <a:close/>
              </a:path>
            </a:pathLst>
          </a:custGeom>
          <a:solidFill>
            <a:schemeClr val="bg1"/>
          </a:solidFill>
          <a:ln w="2821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350" b="0" i="0" u="none" strike="noStrike" kern="1200" cap="none" spc="0" normalizeH="0" baseline="0" noProof="0">
              <a:ln>
                <a:noFill/>
              </a:ln>
              <a:solidFill>
                <a:srgbClr val="37363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533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1/15/2026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398236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lgemeen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73844"/>
            <a:ext cx="7886700" cy="52763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8650" y="1409326"/>
            <a:ext cx="7886700" cy="322339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15617" y="4856892"/>
            <a:ext cx="1547622" cy="273844"/>
          </a:xfrm>
        </p:spPr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C8409B7C-6B97-4FAC-AD35-6F8F386B3C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1" y="931163"/>
            <a:ext cx="7886699" cy="348478"/>
          </a:xfrm>
        </p:spPr>
        <p:txBody>
          <a:bodyPr anchor="ctr"/>
          <a:lstStyle>
            <a:lvl1pPr>
              <a:defRPr sz="18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</p:spTree>
    <p:extLst>
      <p:ext uri="{BB962C8B-B14F-4D97-AF65-F5344CB8AC3E}">
        <p14:creationId xmlns:p14="http://schemas.microsoft.com/office/powerpoint/2010/main" val="196926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Inhoud + Tekstv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oomdiagram: Handmatige invoer 3">
            <a:extLst>
              <a:ext uri="{FF2B5EF4-FFF2-40B4-BE49-F238E27FC236}">
                <a16:creationId xmlns:a16="http://schemas.microsoft.com/office/drawing/2014/main" id="{6F7878C3-37F8-42E2-A6B1-6EE2459B62A5}"/>
              </a:ext>
            </a:extLst>
          </p:cNvPr>
          <p:cNvSpPr/>
          <p:nvPr userDrawn="1"/>
        </p:nvSpPr>
        <p:spPr>
          <a:xfrm rot="16200000">
            <a:off x="4286251" y="285748"/>
            <a:ext cx="5143499" cy="45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C8CDFBAB-2DE5-4AEE-947D-37C2E4EF0F0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29954" y="1194197"/>
            <a:ext cx="3679157" cy="34385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93691594-47BC-427F-8BBA-D7A1EAF55FFC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835129" y="552265"/>
            <a:ext cx="3679157" cy="408045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1" name="Tijdelijke aanduiding voor tekst 9">
            <a:extLst>
              <a:ext uri="{FF2B5EF4-FFF2-40B4-BE49-F238E27FC236}">
                <a16:creationId xmlns:a16="http://schemas.microsoft.com/office/drawing/2014/main" id="{C5A24CB9-ECD1-4A83-B00E-85A4C4BCB3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460" y="276225"/>
            <a:ext cx="3680100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4EBC0AB-6766-4F5D-A26C-E71B13B6C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36801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14" name="Tijdelijke aanduiding voor voettekst 4">
            <a:extLst>
              <a:ext uri="{FF2B5EF4-FFF2-40B4-BE49-F238E27FC236}">
                <a16:creationId xmlns:a16="http://schemas.microsoft.com/office/drawing/2014/main" id="{1A6ED0F1-A7B3-44FA-AED6-57570D85E0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758736"/>
            <a:ext cx="3625069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nl-BE"/>
              <a:t>Voettekst</a:t>
            </a: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26EDFBB5-F609-4AAD-96D6-7DEBAC131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1024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Foto link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9841" y="1194197"/>
            <a:ext cx="3680100" cy="345361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4A6EAFCF-630E-4828-B0AE-F266C9D2C88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72001" y="0"/>
            <a:ext cx="4572000" cy="5143500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5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D2F4A0A4-E99E-4B0A-A8B5-EC694F0B8A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460" y="276225"/>
            <a:ext cx="3680100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2EE646F3-A5C5-40DF-8A05-BBF9145DF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36801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14" name="Tijdelijke aanduiding voor voettekst 4">
            <a:extLst>
              <a:ext uri="{FF2B5EF4-FFF2-40B4-BE49-F238E27FC236}">
                <a16:creationId xmlns:a16="http://schemas.microsoft.com/office/drawing/2014/main" id="{327E91DB-C2B6-473A-A20A-A5AE3628EE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758736"/>
            <a:ext cx="3625069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nl-BE"/>
              <a:t>Voettekst</a:t>
            </a: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F3DF618A-F0A4-4257-977E-937060381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5740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">
    <p:bg>
      <p:bgPr>
        <a:solidFill>
          <a:srgbClr val="FFE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656B493A-0700-4CB6-9422-17D80DF1F1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17523" y="2067897"/>
            <a:ext cx="7196636" cy="1007707"/>
          </a:xfrm>
          <a:solidFill>
            <a:srgbClr val="FFEB00"/>
          </a:solidFill>
        </p:spPr>
        <p:txBody>
          <a:bodyPr anchor="ctr"/>
          <a:lstStyle>
            <a:lvl1pPr marL="0" indent="0" algn="l" defTabSz="685783" rtl="0" eaLnBrk="1" latinLnBrk="0" hangingPunct="1">
              <a:lnSpc>
                <a:spcPct val="100000"/>
              </a:lnSpc>
              <a:buFontTx/>
              <a:buNone/>
              <a:defRPr lang="nl-NL" sz="36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Highlight</a:t>
            </a:r>
            <a:endParaRPr lang="nl-BE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793950-6E94-4C9C-9F08-E5E3DC86771F}"/>
              </a:ext>
            </a:extLst>
          </p:cNvPr>
          <p:cNvCxnSpPr/>
          <p:nvPr userDrawn="1"/>
        </p:nvCxnSpPr>
        <p:spPr>
          <a:xfrm>
            <a:off x="629841" y="2067897"/>
            <a:ext cx="356896" cy="10077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FEADFD0C-1342-4DBE-BBA6-0F8B8EB404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758736"/>
            <a:ext cx="3625069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nl-BE"/>
              <a:t>Voettekst</a:t>
            </a:r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05684A5A-EFC0-4F17-B1FF-0499C8B9D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904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0880DB12-4075-4207-B6AA-7800E4F122E2}"/>
              </a:ext>
            </a:extLst>
          </p:cNvPr>
          <p:cNvSpPr/>
          <p:nvPr userDrawn="1"/>
        </p:nvSpPr>
        <p:spPr>
          <a:xfrm>
            <a:off x="1611217" y="1404650"/>
            <a:ext cx="7532783" cy="2037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350" err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0CF25B6-16E2-4E2C-A3F5-C4E831274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850923" y="1644268"/>
            <a:ext cx="6663238" cy="1578165"/>
          </a:xfrm>
        </p:spPr>
        <p:txBody>
          <a:bodyPr anchor="ctr" anchorCtr="0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300" b="1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/>
              <a:t>Quote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28D9E02-34B7-4AA9-A820-3BFB70B95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C43F41A-8FBB-4AE1-9593-E17E909EE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54821F-9E1A-4BA4-9134-CC73E4409158}"/>
              </a:ext>
            </a:extLst>
          </p:cNvPr>
          <p:cNvSpPr/>
          <p:nvPr userDrawn="1"/>
        </p:nvSpPr>
        <p:spPr>
          <a:xfrm>
            <a:off x="629841" y="1041926"/>
            <a:ext cx="778383" cy="562295"/>
          </a:xfrm>
          <a:custGeom>
            <a:avLst/>
            <a:gdLst/>
            <a:ahLst/>
            <a:cxnLst/>
            <a:rect l="l" t="t" r="r" b="b"/>
            <a:pathLst>
              <a:path w="1037844" h="749726">
                <a:moveTo>
                  <a:pt x="959709" y="0"/>
                </a:moveTo>
                <a:lnTo>
                  <a:pt x="1037844" y="100459"/>
                </a:lnTo>
                <a:cubicBezTo>
                  <a:pt x="1008815" y="149138"/>
                  <a:pt x="986413" y="192702"/>
                  <a:pt x="970639" y="231149"/>
                </a:cubicBezTo>
                <a:cubicBezTo>
                  <a:pt x="954865" y="269596"/>
                  <a:pt x="946881" y="306648"/>
                  <a:pt x="946687" y="342305"/>
                </a:cubicBezTo>
                <a:cubicBezTo>
                  <a:pt x="946571" y="372458"/>
                  <a:pt x="953314" y="403309"/>
                  <a:pt x="966918" y="434857"/>
                </a:cubicBezTo>
                <a:cubicBezTo>
                  <a:pt x="980522" y="466406"/>
                  <a:pt x="1001684" y="501908"/>
                  <a:pt x="1030403" y="541363"/>
                </a:cubicBezTo>
                <a:cubicBezTo>
                  <a:pt x="1030170" y="570392"/>
                  <a:pt x="1024589" y="597444"/>
                  <a:pt x="1013660" y="622520"/>
                </a:cubicBezTo>
                <a:cubicBezTo>
                  <a:pt x="1002730" y="647596"/>
                  <a:pt x="987847" y="669533"/>
                  <a:pt x="969011" y="688330"/>
                </a:cubicBezTo>
                <a:cubicBezTo>
                  <a:pt x="950214" y="707166"/>
                  <a:pt x="928277" y="722049"/>
                  <a:pt x="903201" y="732979"/>
                </a:cubicBezTo>
                <a:cubicBezTo>
                  <a:pt x="878125" y="743909"/>
                  <a:pt x="851073" y="749490"/>
                  <a:pt x="822043" y="749722"/>
                </a:cubicBezTo>
                <a:cubicBezTo>
                  <a:pt x="799370" y="749877"/>
                  <a:pt x="775883" y="745846"/>
                  <a:pt x="751583" y="737630"/>
                </a:cubicBezTo>
                <a:cubicBezTo>
                  <a:pt x="727282" y="729413"/>
                  <a:pt x="704260" y="716081"/>
                  <a:pt x="682517" y="697632"/>
                </a:cubicBezTo>
                <a:cubicBezTo>
                  <a:pt x="659883" y="680036"/>
                  <a:pt x="641899" y="656627"/>
                  <a:pt x="628567" y="627404"/>
                </a:cubicBezTo>
                <a:cubicBezTo>
                  <a:pt x="615234" y="598181"/>
                  <a:pt x="608413" y="562679"/>
                  <a:pt x="608103" y="520899"/>
                </a:cubicBezTo>
                <a:cubicBezTo>
                  <a:pt x="608684" y="467452"/>
                  <a:pt x="619614" y="414355"/>
                  <a:pt x="640892" y="361606"/>
                </a:cubicBezTo>
                <a:cubicBezTo>
                  <a:pt x="662169" y="308857"/>
                  <a:pt x="690307" y="259015"/>
                  <a:pt x="725305" y="212080"/>
                </a:cubicBezTo>
                <a:cubicBezTo>
                  <a:pt x="760187" y="165223"/>
                  <a:pt x="797859" y="123597"/>
                  <a:pt x="838321" y="87204"/>
                </a:cubicBezTo>
                <a:cubicBezTo>
                  <a:pt x="878784" y="50811"/>
                  <a:pt x="919247" y="21743"/>
                  <a:pt x="959709" y="0"/>
                </a:cubicBezTo>
                <a:close/>
                <a:moveTo>
                  <a:pt x="349747" y="0"/>
                </a:moveTo>
                <a:lnTo>
                  <a:pt x="429730" y="100459"/>
                </a:lnTo>
                <a:cubicBezTo>
                  <a:pt x="399893" y="149138"/>
                  <a:pt x="377262" y="192702"/>
                  <a:pt x="361837" y="231149"/>
                </a:cubicBezTo>
                <a:cubicBezTo>
                  <a:pt x="346413" y="269596"/>
                  <a:pt x="338662" y="306648"/>
                  <a:pt x="338584" y="342305"/>
                </a:cubicBezTo>
                <a:cubicBezTo>
                  <a:pt x="338391" y="372458"/>
                  <a:pt x="344824" y="403309"/>
                  <a:pt x="357886" y="434857"/>
                </a:cubicBezTo>
                <a:cubicBezTo>
                  <a:pt x="370947" y="466406"/>
                  <a:pt x="391798" y="501908"/>
                  <a:pt x="420440" y="541363"/>
                </a:cubicBezTo>
                <a:cubicBezTo>
                  <a:pt x="420207" y="570392"/>
                  <a:pt x="414626" y="597444"/>
                  <a:pt x="403697" y="622520"/>
                </a:cubicBezTo>
                <a:cubicBezTo>
                  <a:pt x="392767" y="647596"/>
                  <a:pt x="377884" y="669533"/>
                  <a:pt x="359048" y="688330"/>
                </a:cubicBezTo>
                <a:cubicBezTo>
                  <a:pt x="340251" y="707166"/>
                  <a:pt x="318314" y="722049"/>
                  <a:pt x="293238" y="732979"/>
                </a:cubicBezTo>
                <a:cubicBezTo>
                  <a:pt x="268162" y="743909"/>
                  <a:pt x="241110" y="749490"/>
                  <a:pt x="212081" y="749722"/>
                </a:cubicBezTo>
                <a:cubicBezTo>
                  <a:pt x="189408" y="749877"/>
                  <a:pt x="165921" y="745846"/>
                  <a:pt x="141620" y="737630"/>
                </a:cubicBezTo>
                <a:cubicBezTo>
                  <a:pt x="117319" y="729413"/>
                  <a:pt x="94297" y="716081"/>
                  <a:pt x="72554" y="697632"/>
                </a:cubicBezTo>
                <a:cubicBezTo>
                  <a:pt x="50811" y="680036"/>
                  <a:pt x="33371" y="656627"/>
                  <a:pt x="20232" y="627404"/>
                </a:cubicBezTo>
                <a:cubicBezTo>
                  <a:pt x="7093" y="598181"/>
                  <a:pt x="349" y="562679"/>
                  <a:pt x="0" y="520899"/>
                </a:cubicBezTo>
                <a:cubicBezTo>
                  <a:pt x="582" y="467452"/>
                  <a:pt x="11511" y="414355"/>
                  <a:pt x="32789" y="361606"/>
                </a:cubicBezTo>
                <a:cubicBezTo>
                  <a:pt x="54067" y="308857"/>
                  <a:pt x="82205" y="259015"/>
                  <a:pt x="117203" y="212080"/>
                </a:cubicBezTo>
                <a:cubicBezTo>
                  <a:pt x="151193" y="165223"/>
                  <a:pt x="188322" y="123597"/>
                  <a:pt x="228591" y="87204"/>
                </a:cubicBezTo>
                <a:cubicBezTo>
                  <a:pt x="268860" y="50811"/>
                  <a:pt x="309245" y="21743"/>
                  <a:pt x="349747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BE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44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1AF5F86-7557-4EB3-B860-8DAC55C23C7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99232" y="0"/>
            <a:ext cx="6744768" cy="5143500"/>
          </a:xfrm>
          <a:custGeom>
            <a:avLst/>
            <a:gdLst>
              <a:gd name="connsiteX0" fmla="*/ 7067804 w 8993024"/>
              <a:gd name="connsiteY0" fmla="*/ 2668882 h 6858000"/>
              <a:gd name="connsiteX1" fmla="*/ 6825995 w 8993024"/>
              <a:gd name="connsiteY1" fmla="*/ 3007187 h 6858000"/>
              <a:gd name="connsiteX2" fmla="*/ 7427808 w 8993024"/>
              <a:gd name="connsiteY2" fmla="*/ 3428285 h 6858000"/>
              <a:gd name="connsiteX3" fmla="*/ 6824567 w 8993024"/>
              <a:gd name="connsiteY3" fmla="*/ 3850809 h 6858000"/>
              <a:gd name="connsiteX4" fmla="*/ 7064950 w 8993024"/>
              <a:gd name="connsiteY4" fmla="*/ 4189115 h 6858000"/>
              <a:gd name="connsiteX5" fmla="*/ 8153237 w 8993024"/>
              <a:gd name="connsiteY5" fmla="*/ 3428285 h 6858000"/>
              <a:gd name="connsiteX6" fmla="*/ 13151 w 8993024"/>
              <a:gd name="connsiteY6" fmla="*/ 0 h 6858000"/>
              <a:gd name="connsiteX7" fmla="*/ 6458768 w 8993024"/>
              <a:gd name="connsiteY7" fmla="*/ 0 h 6858000"/>
              <a:gd name="connsiteX8" fmla="*/ 8993024 w 8993024"/>
              <a:gd name="connsiteY8" fmla="*/ 1773045 h 6858000"/>
              <a:gd name="connsiteX9" fmla="*/ 8993024 w 8993024"/>
              <a:gd name="connsiteY9" fmla="*/ 5071039 h 6858000"/>
              <a:gd name="connsiteX10" fmla="*/ 6436968 w 8993024"/>
              <a:gd name="connsiteY10" fmla="*/ 6858000 h 6858000"/>
              <a:gd name="connsiteX11" fmla="*/ 0 w 8993024"/>
              <a:gd name="connsiteY11" fmla="*/ 6858000 h 6858000"/>
              <a:gd name="connsiteX12" fmla="*/ 4113308 w 8993024"/>
              <a:gd name="connsiteY12" fmla="*/ 3976936 h 6858000"/>
              <a:gd name="connsiteX13" fmla="*/ 3939451 w 8993024"/>
              <a:gd name="connsiteY13" fmla="*/ 4454621 h 6858000"/>
              <a:gd name="connsiteX14" fmla="*/ 4330572 w 8993024"/>
              <a:gd name="connsiteY14" fmla="*/ 4597366 h 6858000"/>
              <a:gd name="connsiteX15" fmla="*/ 4708157 w 8993024"/>
              <a:gd name="connsiteY15" fmla="*/ 3560289 h 6858000"/>
              <a:gd name="connsiteX16" fmla="*/ 4904654 w 8993024"/>
              <a:gd name="connsiteY16" fmla="*/ 3422658 h 6858000"/>
              <a:gd name="connsiteX17" fmla="*/ 4787988 w 8993024"/>
              <a:gd name="connsiteY17" fmla="*/ 3341024 h 6858000"/>
              <a:gd name="connsiteX18" fmla="*/ 5129372 w 8993024"/>
              <a:gd name="connsiteY18" fmla="*/ 2403378 h 6858000"/>
              <a:gd name="connsiteX19" fmla="*/ 4737966 w 8993024"/>
              <a:gd name="connsiteY19" fmla="*/ 2260633 h 6858000"/>
              <a:gd name="connsiteX20" fmla="*/ 4434717 w 8993024"/>
              <a:gd name="connsiteY20" fmla="*/ 309383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993024" h="6858000">
                <a:moveTo>
                  <a:pt x="7067804" y="2668882"/>
                </a:moveTo>
                <a:lnTo>
                  <a:pt x="6825995" y="3007187"/>
                </a:lnTo>
                <a:lnTo>
                  <a:pt x="7427808" y="3428285"/>
                </a:lnTo>
                <a:lnTo>
                  <a:pt x="6824567" y="3850809"/>
                </a:lnTo>
                <a:lnTo>
                  <a:pt x="7064950" y="4189115"/>
                </a:lnTo>
                <a:lnTo>
                  <a:pt x="8153237" y="3428285"/>
                </a:lnTo>
                <a:close/>
                <a:moveTo>
                  <a:pt x="13151" y="0"/>
                </a:moveTo>
                <a:lnTo>
                  <a:pt x="6458768" y="0"/>
                </a:lnTo>
                <a:lnTo>
                  <a:pt x="8993024" y="1773045"/>
                </a:lnTo>
                <a:lnTo>
                  <a:pt x="8993024" y="5071039"/>
                </a:lnTo>
                <a:lnTo>
                  <a:pt x="6436968" y="6858000"/>
                </a:lnTo>
                <a:lnTo>
                  <a:pt x="0" y="6858000"/>
                </a:lnTo>
                <a:lnTo>
                  <a:pt x="4113308" y="3976936"/>
                </a:lnTo>
                <a:lnTo>
                  <a:pt x="3939451" y="4454621"/>
                </a:lnTo>
                <a:lnTo>
                  <a:pt x="4330572" y="4597366"/>
                </a:lnTo>
                <a:lnTo>
                  <a:pt x="4708157" y="3560289"/>
                </a:lnTo>
                <a:lnTo>
                  <a:pt x="4904654" y="3422658"/>
                </a:lnTo>
                <a:lnTo>
                  <a:pt x="4787988" y="3341024"/>
                </a:lnTo>
                <a:lnTo>
                  <a:pt x="5129372" y="2403378"/>
                </a:lnTo>
                <a:lnTo>
                  <a:pt x="4737966" y="2260633"/>
                </a:lnTo>
                <a:lnTo>
                  <a:pt x="4434717" y="309383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D4B86-8480-40A8-8A0F-71E1A4A7D5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4176199"/>
            <a:ext cx="2589300" cy="6507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lvl="0"/>
            <a:r>
              <a:rPr lang="nl-BE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A1FC-C9B7-4EF4-8B3E-1788213793E2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29841" y="1099843"/>
            <a:ext cx="3102995" cy="155390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nl-NL"/>
              <a:t>Titel</a:t>
            </a:r>
            <a:endParaRPr lang="nl-BE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3EF43F9-C1BE-4A9F-B44B-5A3FC35C4C6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29841" y="2672212"/>
            <a:ext cx="3102995" cy="1091804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/>
              <a:t>ONDERTITEL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30DBCDA1-1C65-4A71-BA42-55F5DD4C5826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CF89028-B8A9-432B-AEE4-522BF661546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143201" y="1695475"/>
            <a:ext cx="4370959" cy="1752550"/>
            <a:chOff x="5283199" y="2561298"/>
            <a:chExt cx="5764429" cy="2311266"/>
          </a:xfrm>
          <a:solidFill>
            <a:schemeClr val="accent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944ABF9-A922-41DB-B40E-FBED7DDC28D8}"/>
                </a:ext>
              </a:extLst>
            </p:cNvPr>
            <p:cNvSpPr/>
            <p:nvPr/>
          </p:nvSpPr>
          <p:spPr>
            <a:xfrm>
              <a:off x="5283199" y="2561298"/>
              <a:ext cx="2773520" cy="2311266"/>
            </a:xfrm>
            <a:custGeom>
              <a:avLst/>
              <a:gdLst>
                <a:gd name="connsiteX0" fmla="*/ 2773520 w 2773520"/>
                <a:gd name="connsiteY0" fmla="*/ 141189 h 2311266"/>
                <a:gd name="connsiteX1" fmla="*/ 1983425 w 2773520"/>
                <a:gd name="connsiteY1" fmla="*/ 2311266 h 2311266"/>
                <a:gd name="connsiteX2" fmla="*/ 1596567 w 2773520"/>
                <a:gd name="connsiteY2" fmla="*/ 2170077 h 2311266"/>
                <a:gd name="connsiteX3" fmla="*/ 2386380 w 2773520"/>
                <a:gd name="connsiteY3" fmla="*/ 0 h 2311266"/>
                <a:gd name="connsiteX4" fmla="*/ 2773520 w 2773520"/>
                <a:gd name="connsiteY4" fmla="*/ 141189 h 2311266"/>
                <a:gd name="connsiteX5" fmla="*/ 1073603 w 2773520"/>
                <a:gd name="connsiteY5" fmla="*/ 497268 h 2311266"/>
                <a:gd name="connsiteX6" fmla="*/ 1312777 w 2773520"/>
                <a:gd name="connsiteY6" fmla="*/ 831886 h 2311266"/>
                <a:gd name="connsiteX7" fmla="*/ 717523 w 2773520"/>
                <a:gd name="connsiteY7" fmla="*/ 1248394 h 2311266"/>
                <a:gd name="connsiteX8" fmla="*/ 1314189 w 2773520"/>
                <a:gd name="connsiteY8" fmla="*/ 1666314 h 2311266"/>
                <a:gd name="connsiteX9" fmla="*/ 1076426 w 2773520"/>
                <a:gd name="connsiteY9" fmla="*/ 2000933 h 2311266"/>
                <a:gd name="connsiteX10" fmla="*/ 0 w 2773520"/>
                <a:gd name="connsiteY10" fmla="*/ 1248394 h 2311266"/>
                <a:gd name="connsiteX11" fmla="*/ 1073603 w 2773520"/>
                <a:gd name="connsiteY11" fmla="*/ 497268 h 231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3520" h="2311266">
                  <a:moveTo>
                    <a:pt x="2773520" y="141189"/>
                  </a:moveTo>
                  <a:lnTo>
                    <a:pt x="1983425" y="2311266"/>
                  </a:lnTo>
                  <a:lnTo>
                    <a:pt x="1596567" y="2170077"/>
                  </a:lnTo>
                  <a:lnTo>
                    <a:pt x="2386380" y="0"/>
                  </a:lnTo>
                  <a:lnTo>
                    <a:pt x="2773520" y="141189"/>
                  </a:lnTo>
                  <a:close/>
                  <a:moveTo>
                    <a:pt x="1073603" y="497268"/>
                  </a:moveTo>
                  <a:lnTo>
                    <a:pt x="1312777" y="831886"/>
                  </a:lnTo>
                  <a:lnTo>
                    <a:pt x="717523" y="1248394"/>
                  </a:lnTo>
                  <a:lnTo>
                    <a:pt x="1314189" y="1666314"/>
                  </a:lnTo>
                  <a:lnTo>
                    <a:pt x="1076426" y="2000933"/>
                  </a:lnTo>
                  <a:lnTo>
                    <a:pt x="0" y="1248394"/>
                  </a:lnTo>
                  <a:lnTo>
                    <a:pt x="1073603" y="497268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BDB72BE-4888-426D-ADA2-4D09ADA71B98}"/>
                </a:ext>
              </a:extLst>
            </p:cNvPr>
            <p:cNvSpPr/>
            <p:nvPr/>
          </p:nvSpPr>
          <p:spPr>
            <a:xfrm>
              <a:off x="9733439" y="2965098"/>
              <a:ext cx="1314189" cy="1503664"/>
            </a:xfrm>
            <a:custGeom>
              <a:avLst/>
              <a:gdLst>
                <a:gd name="connsiteX0" fmla="*/ 0 w 1314189"/>
                <a:gd name="connsiteY0" fmla="*/ 1169046 h 1503664"/>
                <a:gd name="connsiteX1" fmla="*/ 596666 w 1314189"/>
                <a:gd name="connsiteY1" fmla="*/ 751126 h 1503664"/>
                <a:gd name="connsiteX2" fmla="*/ 1412 w 1314189"/>
                <a:gd name="connsiteY2" fmla="*/ 334618 h 1503664"/>
                <a:gd name="connsiteX3" fmla="*/ 240586 w 1314189"/>
                <a:gd name="connsiteY3" fmla="*/ 0 h 1503664"/>
                <a:gd name="connsiteX4" fmla="*/ 1314189 w 1314189"/>
                <a:gd name="connsiteY4" fmla="*/ 751126 h 1503664"/>
                <a:gd name="connsiteX5" fmla="*/ 237763 w 1314189"/>
                <a:gd name="connsiteY5" fmla="*/ 1503665 h 15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189" h="1503664">
                  <a:moveTo>
                    <a:pt x="0" y="1169046"/>
                  </a:moveTo>
                  <a:lnTo>
                    <a:pt x="596666" y="751126"/>
                  </a:lnTo>
                  <a:lnTo>
                    <a:pt x="1412" y="334618"/>
                  </a:lnTo>
                  <a:lnTo>
                    <a:pt x="240586" y="0"/>
                  </a:lnTo>
                  <a:lnTo>
                    <a:pt x="1314189" y="751126"/>
                  </a:lnTo>
                  <a:lnTo>
                    <a:pt x="237763" y="1503665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702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6102AC0-F19C-45A3-9A9D-B0D64DB004C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3286" y="1"/>
            <a:ext cx="6011355" cy="5143499"/>
          </a:xfrm>
          <a:custGeom>
            <a:avLst/>
            <a:gdLst>
              <a:gd name="connsiteX0" fmla="*/ 0 w 8232854"/>
              <a:gd name="connsiteY0" fmla="*/ 0 h 6857999"/>
              <a:gd name="connsiteX1" fmla="*/ 5883438 w 8232854"/>
              <a:gd name="connsiteY1" fmla="*/ 0 h 6857999"/>
              <a:gd name="connsiteX2" fmla="*/ 8232854 w 8232854"/>
              <a:gd name="connsiteY2" fmla="*/ 6844108 h 6857999"/>
              <a:gd name="connsiteX3" fmla="*/ 607 w 8232854"/>
              <a:gd name="connsiteY3" fmla="*/ 6857999 h 6857999"/>
              <a:gd name="connsiteX4" fmla="*/ 0 w 8232854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32854" h="6857999">
                <a:moveTo>
                  <a:pt x="0" y="0"/>
                </a:moveTo>
                <a:lnTo>
                  <a:pt x="5883438" y="0"/>
                </a:lnTo>
                <a:lnTo>
                  <a:pt x="8232854" y="6844108"/>
                </a:lnTo>
                <a:lnTo>
                  <a:pt x="607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28D9E02-34B7-4AA9-A820-3BFB70B95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C43F41A-8FBB-4AE1-9593-E17E909EE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38A7250-1A84-484F-8ED9-8FAD13CC72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2328" y="548640"/>
            <a:ext cx="2281832" cy="4101942"/>
          </a:xfrm>
        </p:spPr>
        <p:txBody>
          <a:bodyPr anchor="ctr" anchorCtr="0">
            <a:normAutofit/>
          </a:bodyPr>
          <a:lstStyle>
            <a:lvl1pPr algn="r">
              <a:lnSpc>
                <a:spcPct val="100000"/>
              </a:lnSpc>
              <a:defRPr sz="3300" b="1">
                <a:latin typeface="+mj-lt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/>
              <a:t>Quote</a:t>
            </a:r>
            <a:endParaRPr lang="nl-B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2B16C0A-8A9F-4770-8F4E-140648204FC1}"/>
              </a:ext>
            </a:extLst>
          </p:cNvPr>
          <p:cNvSpPr/>
          <p:nvPr userDrawn="1"/>
        </p:nvSpPr>
        <p:spPr>
          <a:xfrm>
            <a:off x="5396258" y="548640"/>
            <a:ext cx="778383" cy="562295"/>
          </a:xfrm>
          <a:custGeom>
            <a:avLst/>
            <a:gdLst/>
            <a:ahLst/>
            <a:cxnLst/>
            <a:rect l="l" t="t" r="r" b="b"/>
            <a:pathLst>
              <a:path w="1037844" h="749726">
                <a:moveTo>
                  <a:pt x="959709" y="0"/>
                </a:moveTo>
                <a:lnTo>
                  <a:pt x="1037844" y="100459"/>
                </a:lnTo>
                <a:cubicBezTo>
                  <a:pt x="1008815" y="149138"/>
                  <a:pt x="986413" y="192702"/>
                  <a:pt x="970639" y="231149"/>
                </a:cubicBezTo>
                <a:cubicBezTo>
                  <a:pt x="954865" y="269596"/>
                  <a:pt x="946881" y="306648"/>
                  <a:pt x="946687" y="342305"/>
                </a:cubicBezTo>
                <a:cubicBezTo>
                  <a:pt x="946571" y="372458"/>
                  <a:pt x="953314" y="403309"/>
                  <a:pt x="966918" y="434857"/>
                </a:cubicBezTo>
                <a:cubicBezTo>
                  <a:pt x="980522" y="466406"/>
                  <a:pt x="1001684" y="501908"/>
                  <a:pt x="1030403" y="541363"/>
                </a:cubicBezTo>
                <a:cubicBezTo>
                  <a:pt x="1030170" y="570392"/>
                  <a:pt x="1024589" y="597444"/>
                  <a:pt x="1013660" y="622520"/>
                </a:cubicBezTo>
                <a:cubicBezTo>
                  <a:pt x="1002730" y="647596"/>
                  <a:pt x="987847" y="669533"/>
                  <a:pt x="969011" y="688330"/>
                </a:cubicBezTo>
                <a:cubicBezTo>
                  <a:pt x="950214" y="707166"/>
                  <a:pt x="928277" y="722049"/>
                  <a:pt x="903201" y="732979"/>
                </a:cubicBezTo>
                <a:cubicBezTo>
                  <a:pt x="878125" y="743909"/>
                  <a:pt x="851073" y="749490"/>
                  <a:pt x="822043" y="749722"/>
                </a:cubicBezTo>
                <a:cubicBezTo>
                  <a:pt x="799370" y="749877"/>
                  <a:pt x="775883" y="745846"/>
                  <a:pt x="751583" y="737630"/>
                </a:cubicBezTo>
                <a:cubicBezTo>
                  <a:pt x="727282" y="729413"/>
                  <a:pt x="704260" y="716081"/>
                  <a:pt x="682517" y="697632"/>
                </a:cubicBezTo>
                <a:cubicBezTo>
                  <a:pt x="659883" y="680036"/>
                  <a:pt x="641899" y="656627"/>
                  <a:pt x="628567" y="627404"/>
                </a:cubicBezTo>
                <a:cubicBezTo>
                  <a:pt x="615234" y="598181"/>
                  <a:pt x="608413" y="562679"/>
                  <a:pt x="608103" y="520899"/>
                </a:cubicBezTo>
                <a:cubicBezTo>
                  <a:pt x="608684" y="467452"/>
                  <a:pt x="619614" y="414355"/>
                  <a:pt x="640892" y="361606"/>
                </a:cubicBezTo>
                <a:cubicBezTo>
                  <a:pt x="662169" y="308857"/>
                  <a:pt x="690307" y="259015"/>
                  <a:pt x="725305" y="212080"/>
                </a:cubicBezTo>
                <a:cubicBezTo>
                  <a:pt x="760187" y="165223"/>
                  <a:pt x="797859" y="123597"/>
                  <a:pt x="838321" y="87204"/>
                </a:cubicBezTo>
                <a:cubicBezTo>
                  <a:pt x="878784" y="50811"/>
                  <a:pt x="919247" y="21743"/>
                  <a:pt x="959709" y="0"/>
                </a:cubicBezTo>
                <a:close/>
                <a:moveTo>
                  <a:pt x="349747" y="0"/>
                </a:moveTo>
                <a:lnTo>
                  <a:pt x="429730" y="100459"/>
                </a:lnTo>
                <a:cubicBezTo>
                  <a:pt x="399893" y="149138"/>
                  <a:pt x="377262" y="192702"/>
                  <a:pt x="361837" y="231149"/>
                </a:cubicBezTo>
                <a:cubicBezTo>
                  <a:pt x="346413" y="269596"/>
                  <a:pt x="338662" y="306648"/>
                  <a:pt x="338584" y="342305"/>
                </a:cubicBezTo>
                <a:cubicBezTo>
                  <a:pt x="338391" y="372458"/>
                  <a:pt x="344824" y="403309"/>
                  <a:pt x="357886" y="434857"/>
                </a:cubicBezTo>
                <a:cubicBezTo>
                  <a:pt x="370947" y="466406"/>
                  <a:pt x="391798" y="501908"/>
                  <a:pt x="420440" y="541363"/>
                </a:cubicBezTo>
                <a:cubicBezTo>
                  <a:pt x="420207" y="570392"/>
                  <a:pt x="414626" y="597444"/>
                  <a:pt x="403697" y="622520"/>
                </a:cubicBezTo>
                <a:cubicBezTo>
                  <a:pt x="392767" y="647596"/>
                  <a:pt x="377884" y="669533"/>
                  <a:pt x="359048" y="688330"/>
                </a:cubicBezTo>
                <a:cubicBezTo>
                  <a:pt x="340251" y="707166"/>
                  <a:pt x="318314" y="722049"/>
                  <a:pt x="293238" y="732979"/>
                </a:cubicBezTo>
                <a:cubicBezTo>
                  <a:pt x="268162" y="743909"/>
                  <a:pt x="241110" y="749490"/>
                  <a:pt x="212081" y="749722"/>
                </a:cubicBezTo>
                <a:cubicBezTo>
                  <a:pt x="189408" y="749877"/>
                  <a:pt x="165921" y="745846"/>
                  <a:pt x="141620" y="737630"/>
                </a:cubicBezTo>
                <a:cubicBezTo>
                  <a:pt x="117319" y="729413"/>
                  <a:pt x="94297" y="716081"/>
                  <a:pt x="72554" y="697632"/>
                </a:cubicBezTo>
                <a:cubicBezTo>
                  <a:pt x="50811" y="680036"/>
                  <a:pt x="33371" y="656627"/>
                  <a:pt x="20232" y="627404"/>
                </a:cubicBezTo>
                <a:cubicBezTo>
                  <a:pt x="7093" y="598181"/>
                  <a:pt x="349" y="562679"/>
                  <a:pt x="0" y="520899"/>
                </a:cubicBezTo>
                <a:cubicBezTo>
                  <a:pt x="582" y="467452"/>
                  <a:pt x="11511" y="414355"/>
                  <a:pt x="32789" y="361606"/>
                </a:cubicBezTo>
                <a:cubicBezTo>
                  <a:pt x="54067" y="308857"/>
                  <a:pt x="82205" y="259015"/>
                  <a:pt x="117203" y="212080"/>
                </a:cubicBezTo>
                <a:cubicBezTo>
                  <a:pt x="151193" y="165223"/>
                  <a:pt x="188322" y="123597"/>
                  <a:pt x="228591" y="87204"/>
                </a:cubicBezTo>
                <a:cubicBezTo>
                  <a:pt x="268860" y="50811"/>
                  <a:pt x="309245" y="21743"/>
                  <a:pt x="3497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BE" sz="1050"/>
          </a:p>
        </p:txBody>
      </p:sp>
    </p:spTree>
    <p:extLst>
      <p:ext uri="{BB962C8B-B14F-4D97-AF65-F5344CB8AC3E}">
        <p14:creationId xmlns:p14="http://schemas.microsoft.com/office/powerpoint/2010/main" val="290221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A646AE-525C-4E05-AC23-070AEB611B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A4E71-19A2-489E-A860-0F722BD396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324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B578C3A-70B1-4CC3-B6DF-285E946033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1" y="0"/>
            <a:ext cx="89916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4BF960-82A5-4285-8E8D-3D38ABFF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42BFD9-E786-4CE8-B808-F14E6DDBFF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Voettekst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44FAA-B041-4107-9B51-26A8D1A19D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4" name="Rechthoek 6">
            <a:extLst>
              <a:ext uri="{FF2B5EF4-FFF2-40B4-BE49-F238E27FC236}">
                <a16:creationId xmlns:a16="http://schemas.microsoft.com/office/drawing/2014/main" id="{18BD1D03-02DC-41F4-B683-DD75602FC23A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097A97DD-ACFA-4032-B2B4-DE6E6DE74F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8650" y="1194198"/>
            <a:ext cx="7885510" cy="3456385"/>
          </a:xfrm>
        </p:spPr>
        <p:txBody>
          <a:bodyPr numCol="2" spcCol="720000"/>
          <a:lstStyle>
            <a:lvl1pPr marL="310500" indent="-310500">
              <a:spcBef>
                <a:spcPts val="1800"/>
              </a:spcBef>
              <a:buClr>
                <a:schemeClr val="accent4"/>
              </a:buClr>
              <a:buSzPct val="100000"/>
              <a:buFont typeface="+mj-lt"/>
              <a:buAutoNum type="arabicPeriod"/>
              <a:defRPr sz="2100" b="1">
                <a:latin typeface="+mj-lt"/>
              </a:defRPr>
            </a:lvl1pPr>
            <a:lvl2pPr marL="486000">
              <a:defRPr/>
            </a:lvl2pPr>
            <a:lvl3pPr marL="648000">
              <a:defRPr/>
            </a:lvl3pPr>
            <a:lvl4pPr marL="810000">
              <a:defRPr/>
            </a:lvl4pPr>
            <a:lvl5pPr marL="972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68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jdslij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0DF5271-02F7-4C8C-AC86-45A1A87C4A62}"/>
              </a:ext>
            </a:extLst>
          </p:cNvPr>
          <p:cNvSpPr/>
          <p:nvPr userDrawn="1"/>
        </p:nvSpPr>
        <p:spPr>
          <a:xfrm>
            <a:off x="628650" y="1194199"/>
            <a:ext cx="7885510" cy="345638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222AB-A6A7-4BBD-AC26-A44C50272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6B1B38-DEA4-4A55-809D-15E9FB606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Voettekst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0AB6F-A9C9-4374-960A-E309A5EFDE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SmartArt Placeholder 11">
            <a:extLst>
              <a:ext uri="{FF2B5EF4-FFF2-40B4-BE49-F238E27FC236}">
                <a16:creationId xmlns:a16="http://schemas.microsoft.com/office/drawing/2014/main" id="{CA428AEB-76E8-4F1F-A696-CC90A0005457}"/>
              </a:ext>
            </a:extLst>
          </p:cNvPr>
          <p:cNvSpPr>
            <a:spLocks noGrp="1"/>
          </p:cNvSpPr>
          <p:nvPr>
            <p:ph type="dgm" sz="quarter" idx="12"/>
          </p:nvPr>
        </p:nvSpPr>
        <p:spPr>
          <a:xfrm>
            <a:off x="1795806" y="1484051"/>
            <a:ext cx="6575196" cy="216000"/>
          </a:xfrm>
        </p:spPr>
        <p:txBody>
          <a:bodyPr/>
          <a:lstStyle/>
          <a:p>
            <a:r>
              <a:rPr lang="nl-NL"/>
              <a:t>Klik op het pictogram om een SmartArt-graphic toe te voegen</a:t>
            </a:r>
            <a:endParaRPr lang="nl-BE"/>
          </a:p>
        </p:txBody>
      </p:sp>
      <p:sp>
        <p:nvSpPr>
          <p:cNvPr id="15" name="Table Placeholder 14">
            <a:extLst>
              <a:ext uri="{FF2B5EF4-FFF2-40B4-BE49-F238E27FC236}">
                <a16:creationId xmlns:a16="http://schemas.microsoft.com/office/drawing/2014/main" id="{B6F23DDE-9419-4249-A153-DC47F37D8CEF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21755" y="1770754"/>
            <a:ext cx="7700491" cy="2792454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nl-BE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41A74B6-DD02-4BC3-A81B-F28A17EBC5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95806" y="2130635"/>
            <a:ext cx="797718" cy="216000"/>
          </a:xfrm>
          <a:prstGeom prst="roundRect">
            <a:avLst>
              <a:gd name="adj" fmla="val 9167"/>
            </a:avLst>
          </a:prstGeom>
          <a:solidFill>
            <a:schemeClr val="accent4"/>
          </a:solidFill>
        </p:spPr>
        <p:txBody>
          <a:bodyPr wrap="square" lIns="72000" tIns="72000" rIns="72000" bIns="72000" anchor="ctr">
            <a:noAutofit/>
          </a:bodyPr>
          <a:lstStyle>
            <a:lvl1pPr algn="ctr">
              <a:defRPr sz="105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id="{388766CC-1C6B-4250-BC09-5F5E195A87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95806" y="3081454"/>
            <a:ext cx="797718" cy="216000"/>
          </a:xfrm>
          <a:prstGeom prst="roundRect">
            <a:avLst>
              <a:gd name="adj" fmla="val 9167"/>
            </a:avLst>
          </a:prstGeom>
          <a:solidFill>
            <a:schemeClr val="accent2"/>
          </a:solidFill>
        </p:spPr>
        <p:txBody>
          <a:bodyPr wrap="square" lIns="72000" tIns="72000" rIns="72000" bIns="72000" anchor="ctr">
            <a:noAutofit/>
          </a:bodyPr>
          <a:lstStyle>
            <a:lvl1pPr algn="ctr">
              <a:defRPr sz="105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id="{8441DAEC-D24A-4E24-A402-1CC4710808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795806" y="4004854"/>
            <a:ext cx="797718" cy="216000"/>
          </a:xfrm>
          <a:prstGeom prst="roundRect">
            <a:avLst>
              <a:gd name="adj" fmla="val 9167"/>
            </a:avLst>
          </a:prstGeom>
          <a:solidFill>
            <a:schemeClr val="accent1"/>
          </a:solidFill>
        </p:spPr>
        <p:txBody>
          <a:bodyPr wrap="square" lIns="72000" tIns="72000" rIns="72000" bIns="72000" anchor="ctr">
            <a:noAutofit/>
          </a:bodyPr>
          <a:lstStyle>
            <a:lvl1pPr algn="ctr">
              <a:defRPr sz="105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6C7B9BF-9096-4141-900E-0C07FD04B63E}"/>
              </a:ext>
            </a:extLst>
          </p:cNvPr>
          <p:cNvSpPr>
            <a:spLocks noGrp="1" noChangeAspect="1"/>
          </p:cNvSpPr>
          <p:nvPr>
            <p:ph type="body" sz="quarter" idx="17"/>
          </p:nvPr>
        </p:nvSpPr>
        <p:spPr>
          <a:xfrm>
            <a:off x="3667575" y="1854811"/>
            <a:ext cx="670917" cy="767648"/>
          </a:xfrm>
          <a:custGeom>
            <a:avLst/>
            <a:gdLst>
              <a:gd name="connsiteX0" fmla="*/ 162767 w 889104"/>
              <a:gd name="connsiteY0" fmla="*/ 0 h 1017292"/>
              <a:gd name="connsiteX1" fmla="*/ 889104 w 889104"/>
              <a:gd name="connsiteY1" fmla="*/ 508168 h 1017292"/>
              <a:gd name="connsiteX2" fmla="*/ 160857 w 889104"/>
              <a:gd name="connsiteY2" fmla="*/ 1017292 h 1017292"/>
              <a:gd name="connsiteX3" fmla="*/ 0 w 889104"/>
              <a:gd name="connsiteY3" fmla="*/ 790908 h 1017292"/>
              <a:gd name="connsiteX4" fmla="*/ 403670 w 889104"/>
              <a:gd name="connsiteY4" fmla="*/ 508168 h 1017292"/>
              <a:gd name="connsiteX5" fmla="*/ 956 w 889104"/>
              <a:gd name="connsiteY5" fmla="*/ 226383 h 101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9104" h="1017292">
                <a:moveTo>
                  <a:pt x="162767" y="0"/>
                </a:moveTo>
                <a:lnTo>
                  <a:pt x="889104" y="508168"/>
                </a:lnTo>
                <a:lnTo>
                  <a:pt x="160857" y="1017292"/>
                </a:lnTo>
                <a:lnTo>
                  <a:pt x="0" y="790908"/>
                </a:lnTo>
                <a:lnTo>
                  <a:pt x="403670" y="508168"/>
                </a:lnTo>
                <a:lnTo>
                  <a:pt x="956" y="22638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none" lIns="72000" tIns="72000" rIns="72000" bIns="72000" anchor="ctr">
            <a:noAutofit/>
          </a:bodyPr>
          <a:lstStyle>
            <a:lvl1pPr algn="ctr"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B6A5EC07-BCB1-49B4-8C03-DA027A35A7E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95806" y="1258949"/>
            <a:ext cx="391500" cy="184064"/>
          </a:xfrm>
          <a:prstGeom prst="roundRect">
            <a:avLst>
              <a:gd name="adj" fmla="val 9167"/>
            </a:avLst>
          </a:prstGeom>
          <a:solidFill>
            <a:schemeClr val="accent1"/>
          </a:solidFill>
        </p:spPr>
        <p:txBody>
          <a:bodyPr wrap="square" lIns="72000" tIns="72000" rIns="72000" bIns="72000" anchor="ctr">
            <a:noAutofit/>
          </a:bodyPr>
          <a:lstStyle>
            <a:lvl1pPr algn="ctr"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jaar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0902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8E365-9778-4C40-AA58-C17DCFF70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015D-CC98-4ECA-BDBA-F0297C2169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6A5E5-BDF0-4E7D-803E-FE61AE47C4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3D95701-A0B9-4CE4-8280-12966CBFBB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8650" y="1194198"/>
            <a:ext cx="7885510" cy="3456385"/>
          </a:xfrm>
        </p:spPr>
        <p:txBody>
          <a:bodyPr/>
          <a:lstStyle>
            <a:lvl1pPr marL="297000" indent="-297000">
              <a:buSzPct val="114000"/>
              <a:buFontTx/>
              <a:buBlip>
                <a:blip r:embed="rId2"/>
              </a:buBlip>
              <a:defRPr sz="2100"/>
            </a:lvl1pPr>
            <a:lvl2pPr marL="486000">
              <a:defRPr/>
            </a:lvl2pPr>
            <a:lvl3pPr marL="648000">
              <a:defRPr/>
            </a:lvl3pPr>
            <a:lvl4pPr marL="810000">
              <a:defRPr/>
            </a:lvl4pPr>
            <a:lvl5pPr marL="972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2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Foto Code Shap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7FA0B71D-8A8D-4470-A5F4-C62381A5019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030987" y="1507043"/>
            <a:ext cx="3483173" cy="1879997"/>
            <a:chOff x="5283199" y="2561298"/>
            <a:chExt cx="4282210" cy="2311266"/>
          </a:xfrm>
          <a:solidFill>
            <a:schemeClr val="accent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D9E1058-C866-4C03-AF09-B64706C4C549}"/>
                </a:ext>
              </a:extLst>
            </p:cNvPr>
            <p:cNvSpPr/>
            <p:nvPr/>
          </p:nvSpPr>
          <p:spPr>
            <a:xfrm>
              <a:off x="5283199" y="2561298"/>
              <a:ext cx="2773520" cy="2311266"/>
            </a:xfrm>
            <a:custGeom>
              <a:avLst/>
              <a:gdLst>
                <a:gd name="connsiteX0" fmla="*/ 2773520 w 2773520"/>
                <a:gd name="connsiteY0" fmla="*/ 141189 h 2311266"/>
                <a:gd name="connsiteX1" fmla="*/ 1983425 w 2773520"/>
                <a:gd name="connsiteY1" fmla="*/ 2311266 h 2311266"/>
                <a:gd name="connsiteX2" fmla="*/ 1596567 w 2773520"/>
                <a:gd name="connsiteY2" fmla="*/ 2170077 h 2311266"/>
                <a:gd name="connsiteX3" fmla="*/ 2386380 w 2773520"/>
                <a:gd name="connsiteY3" fmla="*/ 0 h 2311266"/>
                <a:gd name="connsiteX4" fmla="*/ 2773520 w 2773520"/>
                <a:gd name="connsiteY4" fmla="*/ 141189 h 2311266"/>
                <a:gd name="connsiteX5" fmla="*/ 1073603 w 2773520"/>
                <a:gd name="connsiteY5" fmla="*/ 497268 h 2311266"/>
                <a:gd name="connsiteX6" fmla="*/ 1312777 w 2773520"/>
                <a:gd name="connsiteY6" fmla="*/ 831886 h 2311266"/>
                <a:gd name="connsiteX7" fmla="*/ 717523 w 2773520"/>
                <a:gd name="connsiteY7" fmla="*/ 1248394 h 2311266"/>
                <a:gd name="connsiteX8" fmla="*/ 1314189 w 2773520"/>
                <a:gd name="connsiteY8" fmla="*/ 1666314 h 2311266"/>
                <a:gd name="connsiteX9" fmla="*/ 1076426 w 2773520"/>
                <a:gd name="connsiteY9" fmla="*/ 2000933 h 2311266"/>
                <a:gd name="connsiteX10" fmla="*/ 0 w 2773520"/>
                <a:gd name="connsiteY10" fmla="*/ 1248394 h 2311266"/>
                <a:gd name="connsiteX11" fmla="*/ 1073603 w 2773520"/>
                <a:gd name="connsiteY11" fmla="*/ 497268 h 231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3520" h="2311266">
                  <a:moveTo>
                    <a:pt x="2773520" y="141189"/>
                  </a:moveTo>
                  <a:lnTo>
                    <a:pt x="1983425" y="2311266"/>
                  </a:lnTo>
                  <a:lnTo>
                    <a:pt x="1596567" y="2170077"/>
                  </a:lnTo>
                  <a:lnTo>
                    <a:pt x="2386380" y="0"/>
                  </a:lnTo>
                  <a:lnTo>
                    <a:pt x="2773520" y="141189"/>
                  </a:lnTo>
                  <a:close/>
                  <a:moveTo>
                    <a:pt x="1073603" y="497268"/>
                  </a:moveTo>
                  <a:lnTo>
                    <a:pt x="1312777" y="831886"/>
                  </a:lnTo>
                  <a:lnTo>
                    <a:pt x="717523" y="1248394"/>
                  </a:lnTo>
                  <a:lnTo>
                    <a:pt x="1314189" y="1666314"/>
                  </a:lnTo>
                  <a:lnTo>
                    <a:pt x="1076426" y="2000933"/>
                  </a:lnTo>
                  <a:lnTo>
                    <a:pt x="0" y="1248394"/>
                  </a:lnTo>
                  <a:lnTo>
                    <a:pt x="1073603" y="497268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58E1EB3-419F-4F98-AF8B-5CC9CE565401}"/>
                </a:ext>
              </a:extLst>
            </p:cNvPr>
            <p:cNvSpPr/>
            <p:nvPr/>
          </p:nvSpPr>
          <p:spPr>
            <a:xfrm>
              <a:off x="8251220" y="3044141"/>
              <a:ext cx="1314189" cy="1503664"/>
            </a:xfrm>
            <a:custGeom>
              <a:avLst/>
              <a:gdLst>
                <a:gd name="connsiteX0" fmla="*/ 0 w 1314189"/>
                <a:gd name="connsiteY0" fmla="*/ 1169046 h 1503664"/>
                <a:gd name="connsiteX1" fmla="*/ 596666 w 1314189"/>
                <a:gd name="connsiteY1" fmla="*/ 751126 h 1503664"/>
                <a:gd name="connsiteX2" fmla="*/ 1412 w 1314189"/>
                <a:gd name="connsiteY2" fmla="*/ 334618 h 1503664"/>
                <a:gd name="connsiteX3" fmla="*/ 240586 w 1314189"/>
                <a:gd name="connsiteY3" fmla="*/ 0 h 1503664"/>
                <a:gd name="connsiteX4" fmla="*/ 1314189 w 1314189"/>
                <a:gd name="connsiteY4" fmla="*/ 751126 h 1503664"/>
                <a:gd name="connsiteX5" fmla="*/ 237763 w 1314189"/>
                <a:gd name="connsiteY5" fmla="*/ 1503665 h 15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189" h="1503664">
                  <a:moveTo>
                    <a:pt x="0" y="1169046"/>
                  </a:moveTo>
                  <a:lnTo>
                    <a:pt x="596666" y="751126"/>
                  </a:lnTo>
                  <a:lnTo>
                    <a:pt x="1412" y="334618"/>
                  </a:lnTo>
                  <a:lnTo>
                    <a:pt x="240586" y="0"/>
                  </a:lnTo>
                  <a:lnTo>
                    <a:pt x="1314189" y="751126"/>
                  </a:lnTo>
                  <a:lnTo>
                    <a:pt x="237763" y="1503665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1FFC41D3-74EC-4786-913E-170737D7DD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36774" y="787468"/>
            <a:ext cx="2893749" cy="3422201"/>
          </a:xfrm>
          <a:custGeom>
            <a:avLst/>
            <a:gdLst>
              <a:gd name="connsiteX0" fmla="*/ 730069 w 3858332"/>
              <a:gd name="connsiteY0" fmla="*/ 0 h 4562935"/>
              <a:gd name="connsiteX1" fmla="*/ 2483194 w 3858332"/>
              <a:gd name="connsiteY1" fmla="*/ 1226541 h 4562935"/>
              <a:gd name="connsiteX2" fmla="*/ 1723825 w 3858332"/>
              <a:gd name="connsiteY2" fmla="*/ 3312972 h 4562935"/>
              <a:gd name="connsiteX3" fmla="*/ 2143388 w 3858332"/>
              <a:gd name="connsiteY3" fmla="*/ 3466097 h 4562935"/>
              <a:gd name="connsiteX4" fmla="*/ 2862229 w 3858332"/>
              <a:gd name="connsiteY4" fmla="*/ 1491726 h 4562935"/>
              <a:gd name="connsiteX5" fmla="*/ 3264711 w 3858332"/>
              <a:gd name="connsiteY5" fmla="*/ 1773315 h 4562935"/>
              <a:gd name="connsiteX6" fmla="*/ 3212754 w 3858332"/>
              <a:gd name="connsiteY6" fmla="*/ 1846005 h 4562935"/>
              <a:gd name="connsiteX7" fmla="*/ 3858332 w 3858332"/>
              <a:gd name="connsiteY7" fmla="*/ 2297725 h 4562935"/>
              <a:gd name="connsiteX8" fmla="*/ 3211223 w 3858332"/>
              <a:gd name="connsiteY8" fmla="*/ 2750976 h 4562935"/>
              <a:gd name="connsiteX9" fmla="*/ 3245106 w 3858332"/>
              <a:gd name="connsiteY9" fmla="*/ 2798662 h 4562935"/>
              <a:gd name="connsiteX10" fmla="*/ 721502 w 3858332"/>
              <a:gd name="connsiteY10" fmla="*/ 4562935 h 4562935"/>
              <a:gd name="connsiteX11" fmla="*/ 0 w 3858332"/>
              <a:gd name="connsiteY11" fmla="*/ 3547520 h 4562935"/>
              <a:gd name="connsiteX12" fmla="*/ 877975 w 3858332"/>
              <a:gd name="connsiteY12" fmla="*/ 2932564 h 4562935"/>
              <a:gd name="connsiteX13" fmla="*/ 1159711 w 3858332"/>
              <a:gd name="connsiteY13" fmla="*/ 3129528 h 4562935"/>
              <a:gd name="connsiteX14" fmla="*/ 1417574 w 3858332"/>
              <a:gd name="connsiteY14" fmla="*/ 2766621 h 4562935"/>
              <a:gd name="connsiteX15" fmla="*/ 1266234 w 3858332"/>
              <a:gd name="connsiteY15" fmla="*/ 2660618 h 4562935"/>
              <a:gd name="connsiteX16" fmla="*/ 1810608 w 3858332"/>
              <a:gd name="connsiteY16" fmla="*/ 2279324 h 4562935"/>
              <a:gd name="connsiteX17" fmla="*/ 1314865 w 3858332"/>
              <a:gd name="connsiteY17" fmla="*/ 1932445 h 4562935"/>
              <a:gd name="connsiteX18" fmla="*/ 1416043 w 3858332"/>
              <a:gd name="connsiteY18" fmla="*/ 1861649 h 4562935"/>
              <a:gd name="connsiteX19" fmla="*/ 1156649 w 3858332"/>
              <a:gd name="connsiteY19" fmla="*/ 1498743 h 4562935"/>
              <a:gd name="connsiteX20" fmla="*/ 925829 w 3858332"/>
              <a:gd name="connsiteY20" fmla="*/ 1660231 h 4562935"/>
              <a:gd name="connsiteX21" fmla="*/ 4285 w 3858332"/>
              <a:gd name="connsiteY21" fmla="*/ 1015413 h 4562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58332" h="4562935">
                <a:moveTo>
                  <a:pt x="730069" y="0"/>
                </a:moveTo>
                <a:lnTo>
                  <a:pt x="2483194" y="1226541"/>
                </a:lnTo>
                <a:lnTo>
                  <a:pt x="1723825" y="3312972"/>
                </a:lnTo>
                <a:lnTo>
                  <a:pt x="2143388" y="3466097"/>
                </a:lnTo>
                <a:lnTo>
                  <a:pt x="2862229" y="1491726"/>
                </a:lnTo>
                <a:lnTo>
                  <a:pt x="3264711" y="1773315"/>
                </a:lnTo>
                <a:lnTo>
                  <a:pt x="3212754" y="1846005"/>
                </a:lnTo>
                <a:lnTo>
                  <a:pt x="3858332" y="2297725"/>
                </a:lnTo>
                <a:lnTo>
                  <a:pt x="3211223" y="2750976"/>
                </a:lnTo>
                <a:lnTo>
                  <a:pt x="3245106" y="2798662"/>
                </a:lnTo>
                <a:lnTo>
                  <a:pt x="721502" y="4562935"/>
                </a:lnTo>
                <a:lnTo>
                  <a:pt x="0" y="3547520"/>
                </a:lnTo>
                <a:lnTo>
                  <a:pt x="877975" y="2932564"/>
                </a:lnTo>
                <a:lnTo>
                  <a:pt x="1159711" y="3129528"/>
                </a:lnTo>
                <a:lnTo>
                  <a:pt x="1417574" y="2766621"/>
                </a:lnTo>
                <a:lnTo>
                  <a:pt x="1266234" y="2660618"/>
                </a:lnTo>
                <a:lnTo>
                  <a:pt x="1810608" y="2279324"/>
                </a:lnTo>
                <a:lnTo>
                  <a:pt x="1314865" y="1932445"/>
                </a:lnTo>
                <a:lnTo>
                  <a:pt x="1416043" y="1861649"/>
                </a:lnTo>
                <a:lnTo>
                  <a:pt x="1156649" y="1498743"/>
                </a:lnTo>
                <a:lnTo>
                  <a:pt x="925829" y="1660231"/>
                </a:lnTo>
                <a:lnTo>
                  <a:pt x="4285" y="10154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5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58B05817-F3FA-46BB-B9B1-0872F0D69B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46889" y="746935"/>
            <a:ext cx="5171469" cy="4396565"/>
          </a:xfrm>
          <a:prstGeom prst="rect">
            <a:avLst/>
          </a:prstGeom>
        </p:spPr>
      </p:pic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75AB06CC-800E-4C2D-A84E-6F1C3E1F246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29954" y="1194197"/>
            <a:ext cx="3679157" cy="34385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4" name="Tijdelijke aanduiding voor tekst 9">
            <a:extLst>
              <a:ext uri="{FF2B5EF4-FFF2-40B4-BE49-F238E27FC236}">
                <a16:creationId xmlns:a16="http://schemas.microsoft.com/office/drawing/2014/main" id="{6697E777-8604-42A9-8F0B-02333D626B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460" y="276225"/>
            <a:ext cx="3680100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B8F964ED-5909-49F8-8F47-BD3F0E493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36801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16" name="Tijdelijke aanduiding voor voettekst 4">
            <a:extLst>
              <a:ext uri="{FF2B5EF4-FFF2-40B4-BE49-F238E27FC236}">
                <a16:creationId xmlns:a16="http://schemas.microsoft.com/office/drawing/2014/main" id="{3732EE75-B596-422D-B820-F77A1E694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758736"/>
            <a:ext cx="3625069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nl-BE"/>
              <a:t>Voettekst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C3ACB0A-EF63-4EFC-8237-EC902A9AB2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04175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ot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floor&#10;&#10;Description automatically generated">
            <a:extLst>
              <a:ext uri="{FF2B5EF4-FFF2-40B4-BE49-F238E27FC236}">
                <a16:creationId xmlns:a16="http://schemas.microsoft.com/office/drawing/2014/main" id="{683ED076-46D5-42D9-91B0-E0C40ECCFC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64592" y="1"/>
            <a:ext cx="9002328" cy="51435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52542C1-CDF9-42AF-9ED9-D440E3D3E80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892952" y="1920973"/>
            <a:ext cx="4323322" cy="1733450"/>
            <a:chOff x="5283199" y="2561298"/>
            <a:chExt cx="5764429" cy="2311266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2D1342-C18C-40BB-912C-F86D1E706C6F}"/>
                </a:ext>
              </a:extLst>
            </p:cNvPr>
            <p:cNvSpPr/>
            <p:nvPr/>
          </p:nvSpPr>
          <p:spPr>
            <a:xfrm>
              <a:off x="5283199" y="2561298"/>
              <a:ext cx="2773520" cy="2311266"/>
            </a:xfrm>
            <a:custGeom>
              <a:avLst/>
              <a:gdLst>
                <a:gd name="connsiteX0" fmla="*/ 2773520 w 2773520"/>
                <a:gd name="connsiteY0" fmla="*/ 141189 h 2311266"/>
                <a:gd name="connsiteX1" fmla="*/ 1983425 w 2773520"/>
                <a:gd name="connsiteY1" fmla="*/ 2311266 h 2311266"/>
                <a:gd name="connsiteX2" fmla="*/ 1596567 w 2773520"/>
                <a:gd name="connsiteY2" fmla="*/ 2170077 h 2311266"/>
                <a:gd name="connsiteX3" fmla="*/ 2386380 w 2773520"/>
                <a:gd name="connsiteY3" fmla="*/ 0 h 2311266"/>
                <a:gd name="connsiteX4" fmla="*/ 2773520 w 2773520"/>
                <a:gd name="connsiteY4" fmla="*/ 141189 h 2311266"/>
                <a:gd name="connsiteX5" fmla="*/ 1073603 w 2773520"/>
                <a:gd name="connsiteY5" fmla="*/ 497268 h 2311266"/>
                <a:gd name="connsiteX6" fmla="*/ 1312777 w 2773520"/>
                <a:gd name="connsiteY6" fmla="*/ 831886 h 2311266"/>
                <a:gd name="connsiteX7" fmla="*/ 717523 w 2773520"/>
                <a:gd name="connsiteY7" fmla="*/ 1248394 h 2311266"/>
                <a:gd name="connsiteX8" fmla="*/ 1314189 w 2773520"/>
                <a:gd name="connsiteY8" fmla="*/ 1666314 h 2311266"/>
                <a:gd name="connsiteX9" fmla="*/ 1076426 w 2773520"/>
                <a:gd name="connsiteY9" fmla="*/ 2000933 h 2311266"/>
                <a:gd name="connsiteX10" fmla="*/ 0 w 2773520"/>
                <a:gd name="connsiteY10" fmla="*/ 1248394 h 2311266"/>
                <a:gd name="connsiteX11" fmla="*/ 1073603 w 2773520"/>
                <a:gd name="connsiteY11" fmla="*/ 497268 h 231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3520" h="2311266">
                  <a:moveTo>
                    <a:pt x="2773520" y="141189"/>
                  </a:moveTo>
                  <a:lnTo>
                    <a:pt x="1983425" y="2311266"/>
                  </a:lnTo>
                  <a:lnTo>
                    <a:pt x="1596567" y="2170077"/>
                  </a:lnTo>
                  <a:lnTo>
                    <a:pt x="2386380" y="0"/>
                  </a:lnTo>
                  <a:lnTo>
                    <a:pt x="2773520" y="141189"/>
                  </a:lnTo>
                  <a:close/>
                  <a:moveTo>
                    <a:pt x="1073603" y="497268"/>
                  </a:moveTo>
                  <a:lnTo>
                    <a:pt x="1312777" y="831886"/>
                  </a:lnTo>
                  <a:lnTo>
                    <a:pt x="717523" y="1248394"/>
                  </a:lnTo>
                  <a:lnTo>
                    <a:pt x="1314189" y="1666314"/>
                  </a:lnTo>
                  <a:lnTo>
                    <a:pt x="1076426" y="2000933"/>
                  </a:lnTo>
                  <a:lnTo>
                    <a:pt x="0" y="1248394"/>
                  </a:lnTo>
                  <a:lnTo>
                    <a:pt x="1073603" y="497268"/>
                  </a:lnTo>
                  <a:close/>
                </a:path>
              </a:pathLst>
            </a:custGeom>
            <a:solidFill>
              <a:srgbClr val="FFF000"/>
            </a:solidFill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1405EE2-60D1-4C7A-A4B5-697C34C849EF}"/>
                </a:ext>
              </a:extLst>
            </p:cNvPr>
            <p:cNvSpPr/>
            <p:nvPr/>
          </p:nvSpPr>
          <p:spPr>
            <a:xfrm>
              <a:off x="9733439" y="2965098"/>
              <a:ext cx="1314189" cy="1503664"/>
            </a:xfrm>
            <a:custGeom>
              <a:avLst/>
              <a:gdLst>
                <a:gd name="connsiteX0" fmla="*/ 0 w 1314189"/>
                <a:gd name="connsiteY0" fmla="*/ 1169046 h 1503664"/>
                <a:gd name="connsiteX1" fmla="*/ 596666 w 1314189"/>
                <a:gd name="connsiteY1" fmla="*/ 751126 h 1503664"/>
                <a:gd name="connsiteX2" fmla="*/ 1412 w 1314189"/>
                <a:gd name="connsiteY2" fmla="*/ 334618 h 1503664"/>
                <a:gd name="connsiteX3" fmla="*/ 240586 w 1314189"/>
                <a:gd name="connsiteY3" fmla="*/ 0 h 1503664"/>
                <a:gd name="connsiteX4" fmla="*/ 1314189 w 1314189"/>
                <a:gd name="connsiteY4" fmla="*/ 751126 h 1503664"/>
                <a:gd name="connsiteX5" fmla="*/ 237763 w 1314189"/>
                <a:gd name="connsiteY5" fmla="*/ 1503665 h 15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189" h="1503664">
                  <a:moveTo>
                    <a:pt x="0" y="1169046"/>
                  </a:moveTo>
                  <a:lnTo>
                    <a:pt x="596666" y="751126"/>
                  </a:lnTo>
                  <a:lnTo>
                    <a:pt x="1412" y="334618"/>
                  </a:lnTo>
                  <a:lnTo>
                    <a:pt x="240586" y="0"/>
                  </a:lnTo>
                  <a:lnTo>
                    <a:pt x="1314189" y="751126"/>
                  </a:lnTo>
                  <a:lnTo>
                    <a:pt x="237763" y="1503665"/>
                  </a:lnTo>
                  <a:close/>
                </a:path>
              </a:pathLst>
            </a:custGeom>
            <a:solidFill>
              <a:srgbClr val="FFF000"/>
            </a:solidFill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Rechthoek 6">
            <a:extLst>
              <a:ext uri="{FF2B5EF4-FFF2-40B4-BE49-F238E27FC236}">
                <a16:creationId xmlns:a16="http://schemas.microsoft.com/office/drawing/2014/main" id="{46866368-110F-436E-9B2D-DE05977BE19D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A1FC-C9B7-4EF4-8B3E-178821379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42" y="943585"/>
            <a:ext cx="3150223" cy="155390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6C235BE3-1A57-42B0-A76A-CBCC5A5CB6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474" y="3867392"/>
            <a:ext cx="3111591" cy="78319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3EF43F9-C1BE-4A9F-B44B-5A3FC35C4C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842" y="2515954"/>
            <a:ext cx="3150223" cy="1091804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4F5F55EB-E944-4493-A42E-018FBF0C7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7757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ot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8B8AE1-9A59-46A6-B320-FCC9A25927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4592" y="0"/>
            <a:ext cx="8979408" cy="5143500"/>
          </a:xfrm>
          <a:prstGeom prst="rect">
            <a:avLst/>
          </a:prstGeom>
        </p:spPr>
      </p:pic>
      <p:sp>
        <p:nvSpPr>
          <p:cNvPr id="14" name="Rechthoek 6">
            <a:extLst>
              <a:ext uri="{FF2B5EF4-FFF2-40B4-BE49-F238E27FC236}">
                <a16:creationId xmlns:a16="http://schemas.microsoft.com/office/drawing/2014/main" id="{46866368-110F-436E-9B2D-DE05977BE19D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A1FC-C9B7-4EF4-8B3E-178821379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050" y="943585"/>
            <a:ext cx="5066110" cy="292380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r">
              <a:lnSpc>
                <a:spcPct val="100000"/>
              </a:lnSpc>
              <a:defRPr sz="3000" b="1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pic>
        <p:nvPicPr>
          <p:cNvPr id="18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24D4B9F4-C9B4-4C0C-B2A0-4661A88B71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0276" y="4199916"/>
            <a:ext cx="1953884" cy="491794"/>
          </a:xfrm>
          <a:prstGeom prst="rect">
            <a:avLst/>
          </a:prstGeom>
        </p:spPr>
      </p:pic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55FA1061-F3D8-483D-9603-1D6EF08151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1697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refda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90F16B-3555-4DBB-1EE4-A3FEC2BEB9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Voettekst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9383F-6D40-CE24-B150-C46D0F8FA9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C51C3F-D1F9-3AF0-E386-A2AB8DE458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92" y="448541"/>
            <a:ext cx="8088416" cy="424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8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">
    <p:bg>
      <p:bgPr>
        <a:solidFill>
          <a:srgbClr val="FFE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FEADFD0C-1342-4DBE-BBA6-0F8B8EB404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758736"/>
            <a:ext cx="3625069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nl-BE"/>
              <a:t>Voettekst</a:t>
            </a:r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05684A5A-EFC0-4F17-B1FF-0499C8B9D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33F217-AF92-E8F1-9BAE-53CB66EABFC7}"/>
              </a:ext>
            </a:extLst>
          </p:cNvPr>
          <p:cNvSpPr txBox="1"/>
          <p:nvPr userDrawn="1"/>
        </p:nvSpPr>
        <p:spPr>
          <a:xfrm>
            <a:off x="2000250" y="3061625"/>
            <a:ext cx="62381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350"/>
              <a:t>Deze presentatie werd opgemaakt door Digitaal Vlaanderen.</a:t>
            </a:r>
          </a:p>
          <a:p>
            <a:r>
              <a:rPr lang="nl-NL" sz="1350"/>
              <a:t>Het is niet toegestaan om de inhoud van deze presentatie in welke vorm en/of op welke wijze dan ook te verspreiden, te publiceren of te hergebruiken zonder nadrukkelijke toestemming van de auteur.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8F03561-D5E3-BED0-D80B-3F242A7DB8AB}"/>
              </a:ext>
            </a:extLst>
          </p:cNvPr>
          <p:cNvSpPr/>
          <p:nvPr/>
        </p:nvSpPr>
        <p:spPr>
          <a:xfrm>
            <a:off x="0" y="2571750"/>
            <a:ext cx="1865353" cy="1879997"/>
          </a:xfrm>
          <a:custGeom>
            <a:avLst/>
            <a:gdLst>
              <a:gd name="connsiteX0" fmla="*/ 643508 w 2487137"/>
              <a:gd name="connsiteY0" fmla="*/ 539308 h 2506662"/>
              <a:gd name="connsiteX1" fmla="*/ 902902 w 2487137"/>
              <a:gd name="connsiteY1" fmla="*/ 902214 h 2506662"/>
              <a:gd name="connsiteX2" fmla="*/ 257325 w 2487137"/>
              <a:gd name="connsiteY2" fmla="*/ 1353934 h 2506662"/>
              <a:gd name="connsiteX3" fmla="*/ 904433 w 2487137"/>
              <a:gd name="connsiteY3" fmla="*/ 1807186 h 2506662"/>
              <a:gd name="connsiteX4" fmla="*/ 646570 w 2487137"/>
              <a:gd name="connsiteY4" fmla="*/ 2170093 h 2506662"/>
              <a:gd name="connsiteX5" fmla="*/ 0 w 2487137"/>
              <a:gd name="connsiteY5" fmla="*/ 1718071 h 2506662"/>
              <a:gd name="connsiteX6" fmla="*/ 0 w 2487137"/>
              <a:gd name="connsiteY6" fmla="*/ 989526 h 2506662"/>
              <a:gd name="connsiteX7" fmla="*/ 2067268 w 2487137"/>
              <a:gd name="connsiteY7" fmla="*/ 0 h 2506662"/>
              <a:gd name="connsiteX8" fmla="*/ 2487137 w 2487137"/>
              <a:gd name="connsiteY8" fmla="*/ 153125 h 2506662"/>
              <a:gd name="connsiteX9" fmla="*/ 1630247 w 2487137"/>
              <a:gd name="connsiteY9" fmla="*/ 2506662 h 2506662"/>
              <a:gd name="connsiteX10" fmla="*/ 1210684 w 2487137"/>
              <a:gd name="connsiteY10" fmla="*/ 2353537 h 250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87137" h="2506662">
                <a:moveTo>
                  <a:pt x="643508" y="539308"/>
                </a:moveTo>
                <a:lnTo>
                  <a:pt x="902902" y="902214"/>
                </a:lnTo>
                <a:lnTo>
                  <a:pt x="257325" y="1353934"/>
                </a:lnTo>
                <a:lnTo>
                  <a:pt x="904433" y="1807186"/>
                </a:lnTo>
                <a:lnTo>
                  <a:pt x="646570" y="2170093"/>
                </a:lnTo>
                <a:lnTo>
                  <a:pt x="0" y="1718071"/>
                </a:lnTo>
                <a:lnTo>
                  <a:pt x="0" y="989526"/>
                </a:lnTo>
                <a:close/>
                <a:moveTo>
                  <a:pt x="2067268" y="0"/>
                </a:moveTo>
                <a:lnTo>
                  <a:pt x="2487137" y="153125"/>
                </a:lnTo>
                <a:lnTo>
                  <a:pt x="1630247" y="2506662"/>
                </a:lnTo>
                <a:lnTo>
                  <a:pt x="1210684" y="2353537"/>
                </a:lnTo>
                <a:close/>
              </a:path>
            </a:pathLst>
          </a:custGeom>
          <a:solidFill>
            <a:schemeClr val="bg1"/>
          </a:solidFill>
          <a:ln w="2821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350" b="0" i="0" u="none" strike="noStrike" kern="1200" cap="none" spc="0" normalizeH="0" baseline="0" noProof="0">
              <a:ln>
                <a:noFill/>
              </a:ln>
              <a:solidFill>
                <a:srgbClr val="37363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F6993A-7F2C-3DA8-AC38-98EECFC131FD}"/>
              </a:ext>
            </a:extLst>
          </p:cNvPr>
          <p:cNvSpPr/>
          <p:nvPr/>
        </p:nvSpPr>
        <p:spPr>
          <a:xfrm>
            <a:off x="8473440" y="2964496"/>
            <a:ext cx="670560" cy="1223090"/>
          </a:xfrm>
          <a:custGeom>
            <a:avLst/>
            <a:gdLst>
              <a:gd name="connsiteX0" fmla="*/ 260925 w 894080"/>
              <a:gd name="connsiteY0" fmla="*/ 0 h 1630786"/>
              <a:gd name="connsiteX1" fmla="*/ 894080 w 894080"/>
              <a:gd name="connsiteY1" fmla="*/ 442975 h 1630786"/>
              <a:gd name="connsiteX2" fmla="*/ 894080 w 894080"/>
              <a:gd name="connsiteY2" fmla="*/ 1186002 h 1630786"/>
              <a:gd name="connsiteX3" fmla="*/ 257864 w 894080"/>
              <a:gd name="connsiteY3" fmla="*/ 1630786 h 1630786"/>
              <a:gd name="connsiteX4" fmla="*/ 0 w 894080"/>
              <a:gd name="connsiteY4" fmla="*/ 1267878 h 1630786"/>
              <a:gd name="connsiteX5" fmla="*/ 647109 w 894080"/>
              <a:gd name="connsiteY5" fmla="*/ 814627 h 1630786"/>
              <a:gd name="connsiteX6" fmla="*/ 1531 w 894080"/>
              <a:gd name="connsiteY6" fmla="*/ 362907 h 1630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080" h="1630786">
                <a:moveTo>
                  <a:pt x="260925" y="0"/>
                </a:moveTo>
                <a:lnTo>
                  <a:pt x="894080" y="442975"/>
                </a:lnTo>
                <a:lnTo>
                  <a:pt x="894080" y="1186002"/>
                </a:lnTo>
                <a:lnTo>
                  <a:pt x="257864" y="1630786"/>
                </a:lnTo>
                <a:lnTo>
                  <a:pt x="0" y="1267878"/>
                </a:lnTo>
                <a:lnTo>
                  <a:pt x="647109" y="814627"/>
                </a:lnTo>
                <a:lnTo>
                  <a:pt x="1531" y="362907"/>
                </a:lnTo>
                <a:close/>
              </a:path>
            </a:pathLst>
          </a:custGeom>
          <a:solidFill>
            <a:schemeClr val="bg1"/>
          </a:solidFill>
          <a:ln w="2821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350" b="0" i="0" u="none" strike="noStrike" kern="1200" cap="none" spc="0" normalizeH="0" baseline="0" noProof="0">
              <a:ln>
                <a:noFill/>
              </a:ln>
              <a:solidFill>
                <a:srgbClr val="37363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665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47D6E984-9E7D-4BA3-B3F3-986CC7F1D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869AC77-F5E2-4205-93FD-B5CEDCE245C5}"/>
              </a:ext>
            </a:extLst>
          </p:cNvPr>
          <p:cNvSpPr/>
          <p:nvPr userDrawn="1"/>
        </p:nvSpPr>
        <p:spPr>
          <a:xfrm>
            <a:off x="0" y="1"/>
            <a:ext cx="6178217" cy="5143499"/>
          </a:xfrm>
          <a:custGeom>
            <a:avLst/>
            <a:gdLst>
              <a:gd name="connsiteX0" fmla="*/ 0 w 8237622"/>
              <a:gd name="connsiteY0" fmla="*/ 0 h 6857999"/>
              <a:gd name="connsiteX1" fmla="*/ 5883438 w 8237622"/>
              <a:gd name="connsiteY1" fmla="*/ 0 h 6857999"/>
              <a:gd name="connsiteX2" fmla="*/ 8237622 w 8237622"/>
              <a:gd name="connsiteY2" fmla="*/ 6857999 h 6857999"/>
              <a:gd name="connsiteX3" fmla="*/ 0 w 8237622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7622" h="6857999">
                <a:moveTo>
                  <a:pt x="0" y="0"/>
                </a:moveTo>
                <a:lnTo>
                  <a:pt x="5883438" y="0"/>
                </a:lnTo>
                <a:lnTo>
                  <a:pt x="8237622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824B98A-4944-4791-8FF5-6261333FFD9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12640" y="178"/>
            <a:ext cx="4731360" cy="5143322"/>
          </a:xfrm>
          <a:custGeom>
            <a:avLst/>
            <a:gdLst>
              <a:gd name="connsiteX0" fmla="*/ 0 w 6308480"/>
              <a:gd name="connsiteY0" fmla="*/ 0 h 6857762"/>
              <a:gd name="connsiteX1" fmla="*/ 6300924 w 6308480"/>
              <a:gd name="connsiteY1" fmla="*/ 2727 h 6857762"/>
              <a:gd name="connsiteX2" fmla="*/ 6308480 w 6308480"/>
              <a:gd name="connsiteY2" fmla="*/ 6857762 h 6857762"/>
              <a:gd name="connsiteX3" fmla="*/ 2354102 w 6308480"/>
              <a:gd name="connsiteY3" fmla="*/ 6857762 h 6857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08480" h="6857762">
                <a:moveTo>
                  <a:pt x="0" y="0"/>
                </a:moveTo>
                <a:lnTo>
                  <a:pt x="6300924" y="2727"/>
                </a:lnTo>
                <a:cubicBezTo>
                  <a:pt x="6303442" y="2283102"/>
                  <a:pt x="6305962" y="4577387"/>
                  <a:pt x="6308480" y="6857762"/>
                </a:cubicBezTo>
                <a:lnTo>
                  <a:pt x="2354102" y="6857762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3901EBF6-9C92-4604-B424-1D155695A7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474" y="3735788"/>
            <a:ext cx="4032513" cy="1014986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AA6B26EB-8EC5-48E2-BD48-A8DC394BE7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842" y="943585"/>
            <a:ext cx="3942159" cy="155390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nl-NL"/>
              <a:t>Titel</a:t>
            </a:r>
            <a:endParaRPr lang="nl-BE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6F182A54-4BEE-4AF0-9435-44D0360326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842" y="2515954"/>
            <a:ext cx="3942159" cy="1091804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380137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title"/>
          </p:nvPr>
        </p:nvSpPr>
        <p:spPr>
          <a:xfrm>
            <a:off x="457200" y="192608"/>
            <a:ext cx="8229600" cy="883992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27" name="Shape 27"/>
          <p:cNvSpPr>
            <a:spLocks noGrp="1"/>
          </p:cNvSpPr>
          <p:nvPr>
            <p:ph type="body" idx="1"/>
          </p:nvPr>
        </p:nvSpPr>
        <p:spPr>
          <a:xfrm>
            <a:off x="457200" y="1076599"/>
            <a:ext cx="4040188" cy="55455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75"/>
              </a:spcBef>
              <a:buSzTx/>
              <a:buFontTx/>
              <a:buNone/>
              <a:defRPr sz="1800"/>
            </a:lvl1pPr>
            <a:lvl2pPr marL="0" indent="342900">
              <a:spcBef>
                <a:spcPts val="375"/>
              </a:spcBef>
              <a:buSzTx/>
              <a:buFontTx/>
              <a:buNone/>
              <a:defRPr sz="1800"/>
            </a:lvl2pPr>
            <a:lvl3pPr marL="0" indent="685800">
              <a:spcBef>
                <a:spcPts val="375"/>
              </a:spcBef>
              <a:buSzTx/>
              <a:buFontTx/>
              <a:buNone/>
              <a:defRPr sz="1800"/>
            </a:lvl3pPr>
            <a:lvl4pPr marL="0" indent="1028700">
              <a:spcBef>
                <a:spcPts val="375"/>
              </a:spcBef>
              <a:buSzTx/>
              <a:buFontTx/>
              <a:buNone/>
              <a:defRPr sz="1800"/>
            </a:lvl4pPr>
            <a:lvl5pPr marL="0" indent="1371600">
              <a:spcBef>
                <a:spcPts val="375"/>
              </a:spcBef>
              <a:buSzTx/>
              <a:buFontTx/>
              <a:buNone/>
              <a:defRPr sz="1800"/>
            </a:lvl5pPr>
          </a:lstStyle>
          <a:p>
            <a:pPr lvl="0">
              <a:defRPr sz="1800"/>
            </a:pPr>
            <a:r>
              <a:rPr sz="1800"/>
              <a:t>Hoofdtekst - niveau één</a:t>
            </a:r>
          </a:p>
          <a:p>
            <a:pPr lvl="1">
              <a:defRPr sz="1800"/>
            </a:pPr>
            <a:r>
              <a:rPr sz="1800"/>
              <a:t>Hoofdtekst - niveau twee</a:t>
            </a:r>
          </a:p>
          <a:p>
            <a:pPr lvl="2">
              <a:defRPr sz="1800"/>
            </a:pPr>
            <a:r>
              <a:rPr sz="1800"/>
              <a:t>Hoofdtekst - niveau drie</a:t>
            </a:r>
          </a:p>
          <a:p>
            <a:pPr lvl="3">
              <a:defRPr sz="1800"/>
            </a:pPr>
            <a:r>
              <a:rPr sz="1800"/>
              <a:t>Hoofdtekst - niveau vier</a:t>
            </a:r>
          </a:p>
          <a:p>
            <a:pPr lvl="4">
              <a:defRPr sz="1800"/>
            </a:pPr>
            <a:r>
              <a:rPr sz="1800"/>
              <a:t>Hoofdtekst - niveau vijf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8429600" y="4731990"/>
            <a:ext cx="514400" cy="307777"/>
          </a:xfrm>
          <a:prstGeom prst="rect">
            <a:avLst/>
          </a:prstGeom>
        </p:spPr>
        <p:txBody>
          <a:bodyPr/>
          <a:lstStyle>
            <a:lvl1pPr algn="just">
              <a:defRPr/>
            </a:lvl1pPr>
          </a:lstStyle>
          <a:p>
            <a:fld id="{86CB4B4D-7CA3-9044-876B-883B54F8677D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2802683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457200" y="0"/>
            <a:ext cx="3008314" cy="1076325"/>
          </a:xfrm>
          <a:prstGeom prst="rect">
            <a:avLst/>
          </a:prstGeom>
        </p:spPr>
        <p:txBody>
          <a:bodyPr anchor="b"/>
          <a:lstStyle>
            <a:lvl1pPr>
              <a:defRPr sz="1500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/>
            </a:pPr>
            <a:r>
              <a:rPr sz="1500" b="1"/>
              <a:t>Titeltekst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xfrm>
            <a:off x="3575050" y="204787"/>
            <a:ext cx="5111750" cy="493871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Hoofdtekst - niveau één</a:t>
            </a:r>
          </a:p>
          <a:p>
            <a:pPr lvl="1">
              <a:defRPr sz="1800"/>
            </a:pPr>
            <a:r>
              <a:rPr sz="2400"/>
              <a:t>Hoofdtekst - niveau twee</a:t>
            </a:r>
          </a:p>
          <a:p>
            <a:pPr lvl="2">
              <a:defRPr sz="1800"/>
            </a:pPr>
            <a:r>
              <a:rPr sz="2400"/>
              <a:t>Hoofdtekst - niveau drie</a:t>
            </a:r>
          </a:p>
          <a:p>
            <a:pPr lvl="3">
              <a:defRPr sz="1800"/>
            </a:pPr>
            <a:r>
              <a:rPr sz="2400"/>
              <a:t>Hoofdtekst - niveau vier</a:t>
            </a:r>
          </a:p>
          <a:p>
            <a:pPr lvl="4">
              <a:defRPr sz="1800"/>
            </a:pPr>
            <a:r>
              <a:rPr sz="2400"/>
              <a:t>Hoofdtekst - niveau vijf</a:t>
            </a:r>
          </a:p>
        </p:txBody>
      </p:sp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1811356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792289" y="3600450"/>
            <a:ext cx="5486401" cy="425054"/>
          </a:xfrm>
          <a:prstGeom prst="rect">
            <a:avLst/>
          </a:prstGeom>
        </p:spPr>
        <p:txBody>
          <a:bodyPr anchor="b"/>
          <a:lstStyle>
            <a:lvl1pPr>
              <a:defRPr sz="1500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/>
            </a:pPr>
            <a:r>
              <a:rPr sz="1500" b="1"/>
              <a:t>Titeltekst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xfrm>
            <a:off x="1792289" y="4025503"/>
            <a:ext cx="5486401" cy="60364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25"/>
              </a:spcBef>
              <a:buSzTx/>
              <a:buFontTx/>
              <a:buNone/>
              <a:defRPr sz="1050"/>
            </a:lvl1pPr>
            <a:lvl2pPr marL="0" indent="342900">
              <a:spcBef>
                <a:spcPts val="225"/>
              </a:spcBef>
              <a:buSzTx/>
              <a:buFontTx/>
              <a:buNone/>
              <a:defRPr sz="1050"/>
            </a:lvl2pPr>
            <a:lvl3pPr marL="0" indent="685800">
              <a:spcBef>
                <a:spcPts val="225"/>
              </a:spcBef>
              <a:buSzTx/>
              <a:buFontTx/>
              <a:buNone/>
              <a:defRPr sz="1050"/>
            </a:lvl3pPr>
            <a:lvl4pPr marL="0" indent="1028700">
              <a:spcBef>
                <a:spcPts val="225"/>
              </a:spcBef>
              <a:buSzTx/>
              <a:buFontTx/>
              <a:buNone/>
              <a:defRPr sz="1050"/>
            </a:lvl4pPr>
            <a:lvl5pPr marL="0" indent="1371600">
              <a:spcBef>
                <a:spcPts val="225"/>
              </a:spcBef>
              <a:buSzTx/>
              <a:buFontTx/>
              <a:buNone/>
              <a:defRPr sz="1050"/>
            </a:lvl5pPr>
          </a:lstStyle>
          <a:p>
            <a:pPr lvl="0">
              <a:defRPr sz="1800"/>
            </a:pPr>
            <a:r>
              <a:rPr sz="1050"/>
              <a:t>Hoofdtekst - niveau één</a:t>
            </a:r>
          </a:p>
          <a:p>
            <a:pPr lvl="1">
              <a:defRPr sz="1800"/>
            </a:pPr>
            <a:r>
              <a:rPr sz="1050"/>
              <a:t>Hoofdtekst - niveau twee</a:t>
            </a:r>
          </a:p>
          <a:p>
            <a:pPr lvl="2">
              <a:defRPr sz="1800"/>
            </a:pPr>
            <a:r>
              <a:rPr sz="1050"/>
              <a:t>Hoofdtekst - niveau drie</a:t>
            </a:r>
          </a:p>
          <a:p>
            <a:pPr lvl="3">
              <a:defRPr sz="1800"/>
            </a:pPr>
            <a:r>
              <a:rPr sz="1050"/>
              <a:t>Hoofdtekst - niveau vier</a:t>
            </a:r>
          </a:p>
          <a:p>
            <a:pPr lvl="4">
              <a:defRPr sz="1800"/>
            </a:pPr>
            <a:r>
              <a:rPr sz="1050"/>
              <a:t>Hoofdtekst - niveau vijf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3150599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6629400" y="0"/>
            <a:ext cx="2057400" cy="4800602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xfrm>
            <a:off x="457200" y="205979"/>
            <a:ext cx="6019800" cy="493752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Hoofdtekst - niveau één</a:t>
            </a:r>
          </a:p>
          <a:p>
            <a:pPr lvl="1">
              <a:defRPr sz="1800"/>
            </a:pPr>
            <a:r>
              <a:rPr sz="2400"/>
              <a:t>Hoofdtekst - niveau twee</a:t>
            </a:r>
          </a:p>
          <a:p>
            <a:pPr lvl="2">
              <a:defRPr sz="1800"/>
            </a:pPr>
            <a:r>
              <a:rPr sz="2400"/>
              <a:t>Hoofdtekst - niveau drie</a:t>
            </a:r>
          </a:p>
          <a:p>
            <a:pPr lvl="3">
              <a:defRPr sz="1800"/>
            </a:pPr>
            <a:r>
              <a:rPr sz="2400"/>
              <a:t>Hoofdtekst - niveau vier</a:t>
            </a:r>
          </a:p>
          <a:p>
            <a:pPr lvl="4">
              <a:defRPr sz="1800"/>
            </a:pPr>
            <a:r>
              <a:rPr sz="2400"/>
              <a:t>Hoofdtekst - niveau vijf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38132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1" cy="1021556"/>
          </a:xfrm>
          <a:prstGeom prst="rect">
            <a:avLst/>
          </a:prstGeom>
        </p:spPr>
        <p:txBody>
          <a:bodyPr anchor="t"/>
          <a:lstStyle>
            <a:lvl1pPr>
              <a:defRPr sz="3000" cap="all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 cap="none"/>
            </a:pPr>
            <a:r>
              <a:rPr sz="3000" b="1" cap="all"/>
              <a:t>Titeltekst</a:t>
            </a:r>
          </a:p>
        </p:txBody>
      </p:sp>
      <p:sp>
        <p:nvSpPr>
          <p:cNvPr id="66" name="Shape 66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1" cy="112514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1pPr>
            <a:lvl2pPr marL="0" indent="3429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2pPr>
            <a:lvl3pPr marL="0" indent="6858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3pPr>
            <a:lvl4pPr marL="0" indent="10287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4pPr>
            <a:lvl5pPr marL="0" indent="13716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888888"/>
                </a:solidFill>
              </a:rPr>
              <a:t>Hoofdtekst - niveau één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888888"/>
                </a:solidFill>
              </a:rPr>
              <a:t>Hoofdtekst - niveau twee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888888"/>
                </a:solidFill>
              </a:rPr>
              <a:t>Hoofdtekst - niveau drie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888888"/>
                </a:solidFill>
              </a:rPr>
              <a:t>Hoofdtekst - niveau vier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888888"/>
                </a:solidFill>
              </a:rPr>
              <a:t>Hoofdtekst - niveau vijf</a:t>
            </a:r>
          </a:p>
        </p:txBody>
      </p:sp>
      <p:sp>
        <p:nvSpPr>
          <p:cNvPr id="67" name="Shape 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2633469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70" name="Shape 70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4038600" cy="3943350"/>
          </a:xfrm>
          <a:prstGeom prst="rect">
            <a:avLst/>
          </a:prstGeom>
        </p:spPr>
        <p:txBody>
          <a:bodyPr/>
          <a:lstStyle>
            <a:lvl1pPr>
              <a:spcBef>
                <a:spcPts val="450"/>
              </a:spcBef>
              <a:defRPr sz="2100"/>
            </a:lvl1pPr>
            <a:lvl2pPr marL="592931" indent="-250031">
              <a:spcBef>
                <a:spcPts val="450"/>
              </a:spcBef>
              <a:defRPr sz="2100"/>
            </a:lvl2pPr>
            <a:lvl3pPr marL="925829" indent="-240029">
              <a:spcBef>
                <a:spcPts val="450"/>
              </a:spcBef>
              <a:defRPr sz="2100"/>
            </a:lvl3pPr>
            <a:lvl4pPr marL="1295400" indent="-266700">
              <a:spcBef>
                <a:spcPts val="450"/>
              </a:spcBef>
              <a:defRPr sz="2100"/>
            </a:lvl4pPr>
            <a:lvl5pPr marL="1638300" indent="-266700">
              <a:spcBef>
                <a:spcPts val="450"/>
              </a:spcBef>
              <a:defRPr sz="2100"/>
            </a:lvl5pPr>
          </a:lstStyle>
          <a:p>
            <a:pPr lvl="0">
              <a:defRPr sz="1800"/>
            </a:pPr>
            <a:r>
              <a:rPr sz="2100"/>
              <a:t>Hoofdtekst - niveau één</a:t>
            </a:r>
          </a:p>
          <a:p>
            <a:pPr lvl="1">
              <a:defRPr sz="1800"/>
            </a:pPr>
            <a:r>
              <a:rPr sz="2100"/>
              <a:t>Hoofdtekst - niveau twee</a:t>
            </a:r>
          </a:p>
          <a:p>
            <a:pPr lvl="2">
              <a:defRPr sz="1800"/>
            </a:pPr>
            <a:r>
              <a:rPr sz="2100"/>
              <a:t>Hoofdtekst - niveau drie</a:t>
            </a:r>
          </a:p>
          <a:p>
            <a:pPr lvl="3">
              <a:defRPr sz="1800"/>
            </a:pPr>
            <a:r>
              <a:rPr sz="2100"/>
              <a:t>Hoofdtekst - niveau vier</a:t>
            </a:r>
          </a:p>
          <a:p>
            <a:pPr lvl="4">
              <a:defRPr sz="1800"/>
            </a:pPr>
            <a:r>
              <a:rPr sz="2100"/>
              <a:t>Hoofdtekst - niveau vijf</a:t>
            </a:r>
          </a:p>
        </p:txBody>
      </p:sp>
      <p:sp>
        <p:nvSpPr>
          <p:cNvPr id="71" name="Shape 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4215102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457200" y="192608"/>
            <a:ext cx="8229600" cy="883992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idx="1"/>
          </p:nvPr>
        </p:nvSpPr>
        <p:spPr>
          <a:xfrm>
            <a:off x="457200" y="1076599"/>
            <a:ext cx="4040188" cy="55455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75"/>
              </a:spcBef>
              <a:buSzTx/>
              <a:buFontTx/>
              <a:buNone/>
              <a:defRPr sz="1800"/>
            </a:lvl1pPr>
            <a:lvl2pPr marL="0" indent="342900">
              <a:spcBef>
                <a:spcPts val="375"/>
              </a:spcBef>
              <a:buSzTx/>
              <a:buFontTx/>
              <a:buNone/>
              <a:defRPr sz="1800"/>
            </a:lvl2pPr>
            <a:lvl3pPr marL="0" indent="685800">
              <a:spcBef>
                <a:spcPts val="375"/>
              </a:spcBef>
              <a:buSzTx/>
              <a:buFontTx/>
              <a:buNone/>
              <a:defRPr sz="1800"/>
            </a:lvl3pPr>
            <a:lvl4pPr marL="0" indent="1028700">
              <a:spcBef>
                <a:spcPts val="375"/>
              </a:spcBef>
              <a:buSzTx/>
              <a:buFontTx/>
              <a:buNone/>
              <a:defRPr sz="1800"/>
            </a:lvl4pPr>
            <a:lvl5pPr marL="0" indent="1371600">
              <a:spcBef>
                <a:spcPts val="375"/>
              </a:spcBef>
              <a:buSzTx/>
              <a:buFontTx/>
              <a:buNone/>
              <a:defRPr sz="1800"/>
            </a:lvl5pPr>
          </a:lstStyle>
          <a:p>
            <a:pPr lvl="0">
              <a:defRPr sz="1800"/>
            </a:pPr>
            <a:r>
              <a:rPr sz="1800"/>
              <a:t>Hoofdtekst - niveau één</a:t>
            </a:r>
          </a:p>
          <a:p>
            <a:pPr lvl="1">
              <a:defRPr sz="1800"/>
            </a:pPr>
            <a:r>
              <a:rPr sz="1800"/>
              <a:t>Hoofdtekst - niveau twee</a:t>
            </a:r>
          </a:p>
          <a:p>
            <a:pPr lvl="2">
              <a:defRPr sz="1800"/>
            </a:pPr>
            <a:r>
              <a:rPr sz="1800"/>
              <a:t>Hoofdtekst - niveau drie</a:t>
            </a:r>
          </a:p>
          <a:p>
            <a:pPr lvl="3">
              <a:defRPr sz="1800"/>
            </a:pPr>
            <a:r>
              <a:rPr sz="1800"/>
              <a:t>Hoofdtekst - niveau vier</a:t>
            </a:r>
          </a:p>
          <a:p>
            <a:pPr lvl="4">
              <a:defRPr sz="1800"/>
            </a:pPr>
            <a:r>
              <a:rPr sz="1800"/>
              <a:t>Hoofdtekst - niveau vijf</a:t>
            </a:r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3872730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6515562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457200" y="0"/>
            <a:ext cx="3008314" cy="1076325"/>
          </a:xfrm>
          <a:prstGeom prst="rect">
            <a:avLst/>
          </a:prstGeom>
        </p:spPr>
        <p:txBody>
          <a:bodyPr anchor="b"/>
          <a:lstStyle>
            <a:lvl1pPr>
              <a:defRPr sz="1500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/>
            </a:pPr>
            <a:r>
              <a:rPr sz="1500" b="1"/>
              <a:t>Titeltekst</a:t>
            </a:r>
          </a:p>
        </p:txBody>
      </p:sp>
      <p:sp>
        <p:nvSpPr>
          <p:cNvPr id="83" name="Shape 83"/>
          <p:cNvSpPr>
            <a:spLocks noGrp="1"/>
          </p:cNvSpPr>
          <p:nvPr>
            <p:ph type="body" idx="1"/>
          </p:nvPr>
        </p:nvSpPr>
        <p:spPr>
          <a:xfrm>
            <a:off x="3575050" y="204787"/>
            <a:ext cx="5111750" cy="493871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Hoofdtekst - niveau één</a:t>
            </a:r>
          </a:p>
          <a:p>
            <a:pPr lvl="1">
              <a:defRPr sz="1800"/>
            </a:pPr>
            <a:r>
              <a:rPr sz="2400"/>
              <a:t>Hoofdtekst - niveau twee</a:t>
            </a:r>
          </a:p>
          <a:p>
            <a:pPr lvl="2">
              <a:defRPr sz="1800"/>
            </a:pPr>
            <a:r>
              <a:rPr sz="2400"/>
              <a:t>Hoofdtekst - niveau drie</a:t>
            </a:r>
          </a:p>
          <a:p>
            <a:pPr lvl="3">
              <a:defRPr sz="1800"/>
            </a:pPr>
            <a:r>
              <a:rPr sz="2400"/>
              <a:t>Hoofdtekst - niveau vier</a:t>
            </a:r>
          </a:p>
          <a:p>
            <a:pPr lvl="4">
              <a:defRPr sz="1800"/>
            </a:pPr>
            <a:r>
              <a:rPr sz="2400"/>
              <a:t>Hoofdtekst - niveau vijf</a:t>
            </a: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7357124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type="title"/>
          </p:nvPr>
        </p:nvSpPr>
        <p:spPr>
          <a:xfrm>
            <a:off x="1792289" y="3600450"/>
            <a:ext cx="5486401" cy="425054"/>
          </a:xfrm>
          <a:prstGeom prst="rect">
            <a:avLst/>
          </a:prstGeom>
        </p:spPr>
        <p:txBody>
          <a:bodyPr anchor="b"/>
          <a:lstStyle>
            <a:lvl1pPr>
              <a:defRPr sz="1500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/>
            </a:pPr>
            <a:r>
              <a:rPr sz="1500" b="1"/>
              <a:t>Titeltekst</a:t>
            </a:r>
          </a:p>
        </p:txBody>
      </p:sp>
      <p:sp>
        <p:nvSpPr>
          <p:cNvPr id="87" name="Shape 87"/>
          <p:cNvSpPr>
            <a:spLocks noGrp="1"/>
          </p:cNvSpPr>
          <p:nvPr>
            <p:ph type="body" idx="1"/>
          </p:nvPr>
        </p:nvSpPr>
        <p:spPr>
          <a:xfrm>
            <a:off x="1792289" y="4025503"/>
            <a:ext cx="5486401" cy="60364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25"/>
              </a:spcBef>
              <a:buSzTx/>
              <a:buFontTx/>
              <a:buNone/>
              <a:defRPr sz="1050"/>
            </a:lvl1pPr>
            <a:lvl2pPr marL="0" indent="342900">
              <a:spcBef>
                <a:spcPts val="225"/>
              </a:spcBef>
              <a:buSzTx/>
              <a:buFontTx/>
              <a:buNone/>
              <a:defRPr sz="1050"/>
            </a:lvl2pPr>
            <a:lvl3pPr marL="0" indent="685800">
              <a:spcBef>
                <a:spcPts val="225"/>
              </a:spcBef>
              <a:buSzTx/>
              <a:buFontTx/>
              <a:buNone/>
              <a:defRPr sz="1050"/>
            </a:lvl3pPr>
            <a:lvl4pPr marL="0" indent="1028700">
              <a:spcBef>
                <a:spcPts val="225"/>
              </a:spcBef>
              <a:buSzTx/>
              <a:buFontTx/>
              <a:buNone/>
              <a:defRPr sz="1050"/>
            </a:lvl4pPr>
            <a:lvl5pPr marL="0" indent="1371600">
              <a:spcBef>
                <a:spcPts val="225"/>
              </a:spcBef>
              <a:buSzTx/>
              <a:buFontTx/>
              <a:buNone/>
              <a:defRPr sz="1050"/>
            </a:lvl5pPr>
          </a:lstStyle>
          <a:p>
            <a:pPr lvl="0">
              <a:defRPr sz="1800"/>
            </a:pPr>
            <a:r>
              <a:rPr sz="1050"/>
              <a:t>Hoofdtekst - niveau één</a:t>
            </a:r>
          </a:p>
          <a:p>
            <a:pPr lvl="1">
              <a:defRPr sz="1800"/>
            </a:pPr>
            <a:r>
              <a:rPr sz="1050"/>
              <a:t>Hoofdtekst - niveau twee</a:t>
            </a:r>
          </a:p>
          <a:p>
            <a:pPr lvl="2">
              <a:defRPr sz="1800"/>
            </a:pPr>
            <a:r>
              <a:rPr sz="1050"/>
              <a:t>Hoofdtekst - niveau drie</a:t>
            </a:r>
          </a:p>
          <a:p>
            <a:pPr lvl="3">
              <a:defRPr sz="1800"/>
            </a:pPr>
            <a:r>
              <a:rPr sz="1050"/>
              <a:t>Hoofdtekst - niveau vier</a:t>
            </a:r>
          </a:p>
          <a:p>
            <a:pPr lvl="4">
              <a:defRPr sz="1800"/>
            </a:pPr>
            <a:r>
              <a:rPr sz="1050"/>
              <a:t>Hoofdtekst - niveau vijf</a:t>
            </a:r>
          </a:p>
        </p:txBody>
      </p:sp>
      <p:sp>
        <p:nvSpPr>
          <p:cNvPr id="88" name="Shape 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851840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+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CB5FAE03-95F2-4223-8FC6-421130D4435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79296" y="0"/>
            <a:ext cx="8964704" cy="5143500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BFD846F-A868-446F-BAFF-61F80655D1C2}"/>
              </a:ext>
            </a:extLst>
          </p:cNvPr>
          <p:cNvSpPr/>
          <p:nvPr userDrawn="1"/>
        </p:nvSpPr>
        <p:spPr>
          <a:xfrm>
            <a:off x="1" y="0"/>
            <a:ext cx="179294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DFAF4955-2C26-4D99-A507-76ED35E0B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C3CEDB31-424E-4E78-B055-9D8DABF577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44801" y="3268980"/>
            <a:ext cx="5299201" cy="1029577"/>
          </a:xfrm>
          <a:solidFill>
            <a:srgbClr val="FFEB00"/>
          </a:solidFill>
        </p:spPr>
        <p:txBody>
          <a:bodyPr lIns="216000" tIns="216000" rIns="792000" bIns="216000" anchor="ctr">
            <a:normAutofit/>
          </a:bodyPr>
          <a:lstStyle>
            <a:lvl1pPr marL="0" indent="0" algn="l" defTabSz="685783" rtl="0" eaLnBrk="1" latinLnBrk="0" hangingPunct="1">
              <a:lnSpc>
                <a:spcPct val="100000"/>
              </a:lnSpc>
              <a:buFontTx/>
              <a:buNone/>
              <a:defRPr lang="nl-NL" sz="36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Subtitel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9999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91" name="Shape 9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Hoofdtekst - niveau één</a:t>
            </a:r>
          </a:p>
          <a:p>
            <a:pPr lvl="1">
              <a:defRPr sz="1800"/>
            </a:pPr>
            <a:r>
              <a:rPr sz="2400"/>
              <a:t>Hoofdtekst - niveau twee</a:t>
            </a:r>
          </a:p>
          <a:p>
            <a:pPr lvl="2">
              <a:defRPr sz="1800"/>
            </a:pPr>
            <a:r>
              <a:rPr sz="2400"/>
              <a:t>Hoofdtekst - niveau drie</a:t>
            </a:r>
          </a:p>
          <a:p>
            <a:pPr lvl="3">
              <a:defRPr sz="1800"/>
            </a:pPr>
            <a:r>
              <a:rPr sz="2400"/>
              <a:t>Hoofdtekst - niveau vier</a:t>
            </a:r>
          </a:p>
          <a:p>
            <a:pPr lvl="4">
              <a:defRPr sz="1800"/>
            </a:pPr>
            <a:r>
              <a:rPr sz="2400"/>
              <a:t>Hoofdtekst - niveau vijf</a:t>
            </a:r>
          </a:p>
        </p:txBody>
      </p: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0664863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xfrm>
            <a:off x="6629400" y="0"/>
            <a:ext cx="2057400" cy="4800602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idx="1"/>
          </p:nvPr>
        </p:nvSpPr>
        <p:spPr>
          <a:xfrm>
            <a:off x="457200" y="205979"/>
            <a:ext cx="6019800" cy="493752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Hoofdtekst - niveau één</a:t>
            </a:r>
          </a:p>
          <a:p>
            <a:pPr lvl="1">
              <a:defRPr sz="1800"/>
            </a:pPr>
            <a:r>
              <a:rPr sz="2400"/>
              <a:t>Hoofdtekst - niveau twee</a:t>
            </a:r>
          </a:p>
          <a:p>
            <a:pPr lvl="2">
              <a:defRPr sz="1800"/>
            </a:pPr>
            <a:r>
              <a:rPr sz="2400"/>
              <a:t>Hoofdtekst - niveau drie</a:t>
            </a:r>
          </a:p>
          <a:p>
            <a:pPr lvl="3">
              <a:defRPr sz="1800"/>
            </a:pPr>
            <a:r>
              <a:rPr sz="2400"/>
              <a:t>Hoofdtekst - niveau vier</a:t>
            </a:r>
          </a:p>
          <a:p>
            <a:pPr lvl="4">
              <a:defRPr sz="1800"/>
            </a:pPr>
            <a:r>
              <a:rPr sz="2400"/>
              <a:t>Hoofdtekst - niveau vijf</a:t>
            </a: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8293381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Program Slide_Vlaanderen Verbon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kstvak 11">
            <a:extLst>
              <a:ext uri="{FF2B5EF4-FFF2-40B4-BE49-F238E27FC236}">
                <a16:creationId xmlns:a16="http://schemas.microsoft.com/office/drawing/2014/main" id="{378A10B1-FED0-4DA5-9A4F-4545323592F3}"/>
              </a:ext>
            </a:extLst>
          </p:cNvPr>
          <p:cNvSpPr txBox="1"/>
          <p:nvPr userDrawn="1"/>
        </p:nvSpPr>
        <p:spPr>
          <a:xfrm>
            <a:off x="1436079" y="930652"/>
            <a:ext cx="52695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sz="105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27530FD-0126-417D-B14A-F28B240514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4868004"/>
            <a:ext cx="4572000" cy="274637"/>
          </a:xfrm>
        </p:spPr>
        <p:txBody>
          <a:bodyPr/>
          <a:lstStyle>
            <a:lvl1pPr algn="l">
              <a:defRPr/>
            </a:lvl1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F9A8218-D333-421F-B287-4308728C9D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7909" y="323573"/>
            <a:ext cx="7374778" cy="591132"/>
          </a:xfrm>
        </p:spPr>
        <p:txBody>
          <a:bodyPr/>
          <a:lstStyle>
            <a:lvl1pPr marL="0" indent="0" algn="l" defTabSz="514350" rtl="0" eaLnBrk="1" latinLnBrk="0" hangingPunct="1">
              <a:buFontTx/>
              <a:buNone/>
              <a:defRPr lang="nl-NL" sz="2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514350" rtl="0" eaLnBrk="1" latinLnBrk="0" hangingPunct="1">
              <a:buFontTx/>
              <a:buNone/>
              <a:defRPr lang="nl-NL" sz="2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0" hangingPunct="1">
              <a:buFontTx/>
              <a:buNone/>
              <a:defRPr lang="nl-NL" sz="2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0" hangingPunct="1">
              <a:buFontTx/>
              <a:buNone/>
              <a:defRPr lang="nl-NL" sz="2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514350" rtl="0" eaLnBrk="1" latinLnBrk="0" hangingPunct="1">
              <a:buFontTx/>
              <a:buNone/>
              <a:defRPr lang="nl-BE" sz="21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Klik hier om een hoofdtitel toe te voegen</a:t>
            </a:r>
            <a:endParaRPr lang="nl-BE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F1DFF9D-4553-4CC5-BA5C-B8A65EEE63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7910" y="1053812"/>
            <a:ext cx="7374777" cy="274637"/>
          </a:xfrm>
        </p:spPr>
        <p:txBody>
          <a:bodyPr/>
          <a:lstStyle>
            <a:lvl1pPr marL="0" indent="0">
              <a:buFontTx/>
              <a:buNone/>
              <a:defRPr lang="nl-NL" sz="101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 lang="nl-NL" sz="101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0">
              <a:buFontTx/>
              <a:buNone/>
              <a:defRPr lang="nl-NL" sz="101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0">
              <a:buFontTx/>
              <a:buNone/>
              <a:defRPr lang="nl-NL" sz="101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0">
              <a:buFontTx/>
              <a:buNone/>
              <a:defRPr lang="nl-BE" sz="101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Klik hier om een eventuele tussentitel toe te voegen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83F0D27-B89B-4406-9AC1-2344EBE740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7963" y="1516873"/>
            <a:ext cx="7374724" cy="2650316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8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72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0C07-64E6-4D00-B2D7-3D0338A4E8AC}" type="datetime1">
              <a:rPr lang="fr-BE" smtClean="0"/>
              <a:t>15-01-26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172400" y="4767263"/>
            <a:ext cx="514400" cy="307777"/>
          </a:xfrm>
        </p:spPr>
        <p:txBody>
          <a:bodyPr/>
          <a:lstStyle/>
          <a:p>
            <a:fld id="{44268F58-7931-46A9-8276-28F54B6737CA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502590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eeg" type="blank">
  <p:cSld name="1_Leeg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fba70e22ce_0_454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25333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 4">
    <p:bg>
      <p:bgPr>
        <a:solidFill>
          <a:srgbClr val="FF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04D2-5BA1-414C-6F18-B4B361D05C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 algn="ctr">
              <a:defRPr/>
            </a:lvl1pPr>
          </a:lstStyle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183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eeg">
  <p:cSld name="2_Leeg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rgbClr val="6D9EEB"/>
          </a:solidFill>
          <a:ln w="12700" cap="flat" cmpd="sng">
            <a:solidFill>
              <a:srgbClr val="6D9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95108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581F6-020B-4130-9258-78653AA23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9300" y="841772"/>
            <a:ext cx="5981700" cy="1790700"/>
          </a:xfrm>
          <a:ln>
            <a:noFill/>
          </a:ln>
        </p:spPr>
        <p:txBody>
          <a:bodyPr anchor="b"/>
          <a:lstStyle>
            <a:lvl1pPr algn="l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AB7778-6D79-4DF6-A6C4-F669A2F95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9299" y="2701528"/>
            <a:ext cx="5981700" cy="1241822"/>
          </a:xfrm>
        </p:spPr>
        <p:txBody>
          <a:bodyPr>
            <a:normAutofit/>
          </a:bodyPr>
          <a:lstStyle>
            <a:lvl1pPr marL="0" indent="0" algn="l">
              <a:buNone/>
              <a:defRPr sz="2100" b="1">
                <a:solidFill>
                  <a:schemeClr val="bg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FEAA23-DDAF-4ECF-8706-562D6DF86456}"/>
              </a:ext>
            </a:extLst>
          </p:cNvPr>
          <p:cNvCxnSpPr>
            <a:cxnSpLocks/>
          </p:cNvCxnSpPr>
          <p:nvPr userDrawn="1"/>
        </p:nvCxnSpPr>
        <p:spPr>
          <a:xfrm>
            <a:off x="1327150" y="1371600"/>
            <a:ext cx="0" cy="3771900"/>
          </a:xfrm>
          <a:prstGeom prst="line">
            <a:avLst/>
          </a:prstGeom>
          <a:ln w="508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1BDACAD1-6D81-4C4C-A2D4-CDF9E180DD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2615327" cy="88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6744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E9A7E-1032-436E-9F71-B93878F4E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F41FB-FBC7-4B45-BB62-7FFB37619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047353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FBC5B-CF5F-4F8C-BEA1-FC5F52EC1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788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tint val="75000"/>
                  </a:srgb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0626-8A08-4071-87E4-EED8E8A28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900" b="0" i="0" u="none" strike="noStrike" kern="1200" cap="none" spc="0" normalizeH="0" baseline="0" noProof="0">
              <a:ln>
                <a:noFill/>
              </a:ln>
              <a:solidFill>
                <a:srgbClr val="FFFFFF">
                  <a:tint val="75000"/>
                </a:srgb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BCCF1-8FCF-4954-841C-43BDDE640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3BCF5-A822-4033-88D0-CE017647B4F5}" type="slidenum">
              <a:rPr kumimoji="0" lang="nl-BE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tint val="75000"/>
                  </a:srgb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BE" sz="900" b="0" i="0" u="none" strike="noStrike" kern="1200" cap="none" spc="0" normalizeH="0" baseline="0" noProof="0">
              <a:ln>
                <a:noFill/>
              </a:ln>
              <a:solidFill>
                <a:srgbClr val="FFFFFF">
                  <a:tint val="75000"/>
                </a:srgb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AF87C94-1E5B-47AA-B5FF-FDB40D5C36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15350" y="4492942"/>
            <a:ext cx="548640" cy="54864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779DA2-CC16-48C0-949E-FB656E682DB0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03728"/>
            <a:ext cx="2774950" cy="0"/>
          </a:xfrm>
          <a:prstGeom prst="line">
            <a:avLst/>
          </a:prstGeom>
          <a:ln w="508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93034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title"/>
          </p:nvPr>
        </p:nvSpPr>
        <p:spPr>
          <a:xfrm>
            <a:off x="457200" y="192608"/>
            <a:ext cx="8229600" cy="883992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27" name="Shape 27"/>
          <p:cNvSpPr>
            <a:spLocks noGrp="1"/>
          </p:cNvSpPr>
          <p:nvPr>
            <p:ph type="body" idx="1"/>
          </p:nvPr>
        </p:nvSpPr>
        <p:spPr>
          <a:xfrm>
            <a:off x="457200" y="1076599"/>
            <a:ext cx="4040188" cy="55455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75"/>
              </a:spcBef>
              <a:buSzTx/>
              <a:buFontTx/>
              <a:buNone/>
              <a:defRPr sz="1800"/>
            </a:lvl1pPr>
            <a:lvl2pPr marL="0" indent="342900">
              <a:spcBef>
                <a:spcPts val="375"/>
              </a:spcBef>
              <a:buSzTx/>
              <a:buFontTx/>
              <a:buNone/>
              <a:defRPr sz="1800"/>
            </a:lvl2pPr>
            <a:lvl3pPr marL="0" indent="685800">
              <a:spcBef>
                <a:spcPts val="375"/>
              </a:spcBef>
              <a:buSzTx/>
              <a:buFontTx/>
              <a:buNone/>
              <a:defRPr sz="1800"/>
            </a:lvl3pPr>
            <a:lvl4pPr marL="0" indent="1028700">
              <a:spcBef>
                <a:spcPts val="375"/>
              </a:spcBef>
              <a:buSzTx/>
              <a:buFontTx/>
              <a:buNone/>
              <a:defRPr sz="1800"/>
            </a:lvl4pPr>
            <a:lvl5pPr marL="0" indent="1371600">
              <a:spcBef>
                <a:spcPts val="375"/>
              </a:spcBef>
              <a:buSzTx/>
              <a:buFontTx/>
              <a:buNone/>
              <a:defRPr sz="1800"/>
            </a:lvl5pPr>
          </a:lstStyle>
          <a:p>
            <a:pPr lvl="0">
              <a:defRPr sz="1800"/>
            </a:pPr>
            <a:r>
              <a:rPr sz="1800"/>
              <a:t>Hoofdtekst - niveau één</a:t>
            </a:r>
          </a:p>
          <a:p>
            <a:pPr lvl="1">
              <a:defRPr sz="1800"/>
            </a:pPr>
            <a:r>
              <a:rPr sz="1800"/>
              <a:t>Hoofdtekst - niveau twee</a:t>
            </a:r>
          </a:p>
          <a:p>
            <a:pPr lvl="2">
              <a:defRPr sz="1800"/>
            </a:pPr>
            <a:r>
              <a:rPr sz="1800"/>
              <a:t>Hoofdtekst - niveau drie</a:t>
            </a:r>
          </a:p>
          <a:p>
            <a:pPr lvl="3">
              <a:defRPr sz="1800"/>
            </a:pPr>
            <a:r>
              <a:rPr sz="1800"/>
              <a:t>Hoofdtekst - niveau vier</a:t>
            </a:r>
          </a:p>
          <a:p>
            <a:pPr lvl="4">
              <a:defRPr sz="1800"/>
            </a:pPr>
            <a:r>
              <a:rPr sz="1800"/>
              <a:t>Hoofdtekst - niveau vijf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8429600" y="4731990"/>
            <a:ext cx="514400" cy="307777"/>
          </a:xfrm>
          <a:prstGeom prst="rect">
            <a:avLst/>
          </a:prstGeom>
        </p:spPr>
        <p:txBody>
          <a:bodyPr/>
          <a:lstStyle>
            <a:lvl1pPr algn="just">
              <a:defRPr/>
            </a:lvl1pPr>
          </a:lstStyle>
          <a:p>
            <a:fld id="{86CB4B4D-7CA3-9044-876B-883B54F8677D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2802683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Pat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FC7578-D2D4-4FD7-94D4-249E9425DBA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-1" y="1"/>
            <a:ext cx="9144002" cy="5143500"/>
            <a:chOff x="705255" y="97277"/>
            <a:chExt cx="5836597" cy="3283085"/>
          </a:xfrm>
          <a:noFill/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57D20F1A-942E-467D-8FEB-0AB9D32F865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5731" t="42477" r="51216" b="51808"/>
            <a:stretch/>
          </p:blipFill>
          <p:spPr>
            <a:xfrm>
              <a:off x="705255" y="97277"/>
              <a:ext cx="5836597" cy="3283084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EF2BBE1E-1590-446B-8050-39CE8A2F4E2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48318" t="42477" r="48629" b="51808"/>
            <a:stretch/>
          </p:blipFill>
          <p:spPr>
            <a:xfrm flipH="1">
              <a:off x="705255" y="97277"/>
              <a:ext cx="5836597" cy="3283085"/>
            </a:xfrm>
            <a:prstGeom prst="rect">
              <a:avLst/>
            </a:prstGeom>
          </p:spPr>
        </p:pic>
      </p:grpSp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C3CEDB31-424E-4E78-B055-9D8DABF577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44801" y="3268980"/>
            <a:ext cx="5299201" cy="1029577"/>
          </a:xfrm>
          <a:solidFill>
            <a:srgbClr val="FFEB00"/>
          </a:solidFill>
        </p:spPr>
        <p:txBody>
          <a:bodyPr lIns="216000" tIns="216000" rIns="792000" bIns="216000" anchor="ctr">
            <a:normAutofit/>
          </a:bodyPr>
          <a:lstStyle>
            <a:lvl1pPr marL="0" indent="0" algn="l" defTabSz="685783" rtl="0" eaLnBrk="1" latinLnBrk="0" hangingPunct="1">
              <a:lnSpc>
                <a:spcPct val="100000"/>
              </a:lnSpc>
              <a:buFontTx/>
              <a:buNone/>
              <a:defRPr lang="nl-NL" sz="36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Subtitel</a:t>
            </a:r>
            <a:endParaRPr lang="nl-BE"/>
          </a:p>
        </p:txBody>
      </p:sp>
      <p:sp>
        <p:nvSpPr>
          <p:cNvPr id="6" name="Rechthoek 6">
            <a:extLst>
              <a:ext uri="{FF2B5EF4-FFF2-40B4-BE49-F238E27FC236}">
                <a16:creationId xmlns:a16="http://schemas.microsoft.com/office/drawing/2014/main" id="{E423B54A-434E-4870-B2F2-5857F82B4E2C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EC89C4FA-B0E4-4823-BF2A-0719B0506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2010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6629400" y="0"/>
            <a:ext cx="2057400" cy="4800602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xfrm>
            <a:off x="457200" y="205979"/>
            <a:ext cx="6019800" cy="493752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Hoofdtekst - niveau één</a:t>
            </a:r>
          </a:p>
          <a:p>
            <a:pPr lvl="1">
              <a:defRPr sz="1800"/>
            </a:pPr>
            <a:r>
              <a:rPr sz="2400"/>
              <a:t>Hoofdtekst - niveau twee</a:t>
            </a:r>
          </a:p>
          <a:p>
            <a:pPr lvl="2">
              <a:defRPr sz="1800"/>
            </a:pPr>
            <a:r>
              <a:rPr sz="2400"/>
              <a:t>Hoofdtekst - niveau drie</a:t>
            </a:r>
          </a:p>
          <a:p>
            <a:pPr lvl="3">
              <a:defRPr sz="1800"/>
            </a:pPr>
            <a:r>
              <a:rPr sz="2400"/>
              <a:t>Hoofdtekst - niveau vier</a:t>
            </a:r>
          </a:p>
          <a:p>
            <a:pPr lvl="4">
              <a:defRPr sz="1800"/>
            </a:pPr>
            <a:r>
              <a:rPr sz="2400"/>
              <a:t>Hoofdtekst - niveau vijf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5813345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70" name="Shape 70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4038600" cy="3943350"/>
          </a:xfrm>
          <a:prstGeom prst="rect">
            <a:avLst/>
          </a:prstGeom>
        </p:spPr>
        <p:txBody>
          <a:bodyPr/>
          <a:lstStyle>
            <a:lvl1pPr>
              <a:spcBef>
                <a:spcPts val="450"/>
              </a:spcBef>
              <a:defRPr sz="2100"/>
            </a:lvl1pPr>
            <a:lvl2pPr marL="592931" indent="-250031">
              <a:spcBef>
                <a:spcPts val="450"/>
              </a:spcBef>
              <a:defRPr sz="2100"/>
            </a:lvl2pPr>
            <a:lvl3pPr marL="925829" indent="-240029">
              <a:spcBef>
                <a:spcPts val="450"/>
              </a:spcBef>
              <a:defRPr sz="2100"/>
            </a:lvl3pPr>
            <a:lvl4pPr marL="1295400" indent="-266700">
              <a:spcBef>
                <a:spcPts val="450"/>
              </a:spcBef>
              <a:defRPr sz="2100"/>
            </a:lvl4pPr>
            <a:lvl5pPr marL="1638300" indent="-266700">
              <a:spcBef>
                <a:spcPts val="450"/>
              </a:spcBef>
              <a:defRPr sz="2100"/>
            </a:lvl5pPr>
          </a:lstStyle>
          <a:p>
            <a:pPr lvl="0">
              <a:defRPr sz="1800"/>
            </a:pPr>
            <a:r>
              <a:rPr sz="2100"/>
              <a:t>Hoofdtekst - niveau één</a:t>
            </a:r>
          </a:p>
          <a:p>
            <a:pPr lvl="1">
              <a:defRPr sz="1800"/>
            </a:pPr>
            <a:r>
              <a:rPr sz="2100"/>
              <a:t>Hoofdtekst - niveau twee</a:t>
            </a:r>
          </a:p>
          <a:p>
            <a:pPr lvl="2">
              <a:defRPr sz="1800"/>
            </a:pPr>
            <a:r>
              <a:rPr sz="2100"/>
              <a:t>Hoofdtekst - niveau drie</a:t>
            </a:r>
          </a:p>
          <a:p>
            <a:pPr lvl="3">
              <a:defRPr sz="1800"/>
            </a:pPr>
            <a:r>
              <a:rPr sz="2100"/>
              <a:t>Hoofdtekst - niveau vier</a:t>
            </a:r>
          </a:p>
          <a:p>
            <a:pPr lvl="4">
              <a:defRPr sz="1800"/>
            </a:pPr>
            <a:r>
              <a:rPr sz="2100"/>
              <a:t>Hoofdtekst - niveau vijf</a:t>
            </a:r>
          </a:p>
        </p:txBody>
      </p:sp>
      <p:sp>
        <p:nvSpPr>
          <p:cNvPr id="71" name="Shape 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062018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457200" y="192608"/>
            <a:ext cx="8229600" cy="883992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idx="1"/>
          </p:nvPr>
        </p:nvSpPr>
        <p:spPr>
          <a:xfrm>
            <a:off x="457200" y="1076599"/>
            <a:ext cx="4040188" cy="55455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75"/>
              </a:spcBef>
              <a:buSzTx/>
              <a:buFontTx/>
              <a:buNone/>
              <a:defRPr sz="1800"/>
            </a:lvl1pPr>
            <a:lvl2pPr marL="0" indent="342900">
              <a:spcBef>
                <a:spcPts val="375"/>
              </a:spcBef>
              <a:buSzTx/>
              <a:buFontTx/>
              <a:buNone/>
              <a:defRPr sz="1800"/>
            </a:lvl2pPr>
            <a:lvl3pPr marL="0" indent="685800">
              <a:spcBef>
                <a:spcPts val="375"/>
              </a:spcBef>
              <a:buSzTx/>
              <a:buFontTx/>
              <a:buNone/>
              <a:defRPr sz="1800"/>
            </a:lvl3pPr>
            <a:lvl4pPr marL="0" indent="1028700">
              <a:spcBef>
                <a:spcPts val="375"/>
              </a:spcBef>
              <a:buSzTx/>
              <a:buFontTx/>
              <a:buNone/>
              <a:defRPr sz="1800"/>
            </a:lvl4pPr>
            <a:lvl5pPr marL="0" indent="1371600">
              <a:spcBef>
                <a:spcPts val="375"/>
              </a:spcBef>
              <a:buSzTx/>
              <a:buFontTx/>
              <a:buNone/>
              <a:defRPr sz="1800"/>
            </a:lvl5pPr>
          </a:lstStyle>
          <a:p>
            <a:pPr lvl="0">
              <a:defRPr sz="1800"/>
            </a:pPr>
            <a:r>
              <a:rPr sz="1800"/>
              <a:t>Hoofdtekst - niveau één</a:t>
            </a:r>
          </a:p>
          <a:p>
            <a:pPr lvl="1">
              <a:defRPr sz="1800"/>
            </a:pPr>
            <a:r>
              <a:rPr sz="1800"/>
              <a:t>Hoofdtekst - niveau twee</a:t>
            </a:r>
          </a:p>
          <a:p>
            <a:pPr lvl="2">
              <a:defRPr sz="1800"/>
            </a:pPr>
            <a:r>
              <a:rPr sz="1800"/>
              <a:t>Hoofdtekst - niveau drie</a:t>
            </a:r>
          </a:p>
          <a:p>
            <a:pPr lvl="3">
              <a:defRPr sz="1800"/>
            </a:pPr>
            <a:r>
              <a:rPr sz="1800"/>
              <a:t>Hoofdtekst - niveau vier</a:t>
            </a:r>
          </a:p>
          <a:p>
            <a:pPr lvl="4">
              <a:defRPr sz="1800"/>
            </a:pPr>
            <a:r>
              <a:rPr sz="1800"/>
              <a:t>Hoofdtekst - niveau vijf</a:t>
            </a:r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3872730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457200" y="0"/>
            <a:ext cx="3008314" cy="1076325"/>
          </a:xfrm>
          <a:prstGeom prst="rect">
            <a:avLst/>
          </a:prstGeom>
        </p:spPr>
        <p:txBody>
          <a:bodyPr anchor="b"/>
          <a:lstStyle>
            <a:lvl1pPr>
              <a:defRPr sz="1500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/>
            </a:pPr>
            <a:r>
              <a:rPr sz="1500" b="1"/>
              <a:t>Titeltekst</a:t>
            </a:r>
          </a:p>
        </p:txBody>
      </p:sp>
      <p:sp>
        <p:nvSpPr>
          <p:cNvPr id="83" name="Shape 83"/>
          <p:cNvSpPr>
            <a:spLocks noGrp="1"/>
          </p:cNvSpPr>
          <p:nvPr>
            <p:ph type="body" idx="1"/>
          </p:nvPr>
        </p:nvSpPr>
        <p:spPr>
          <a:xfrm>
            <a:off x="3575050" y="204787"/>
            <a:ext cx="5111750" cy="493871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Hoofdtekst - niveau één</a:t>
            </a:r>
          </a:p>
          <a:p>
            <a:pPr lvl="1">
              <a:defRPr sz="1800"/>
            </a:pPr>
            <a:r>
              <a:rPr sz="2400"/>
              <a:t>Hoofdtekst - niveau twee</a:t>
            </a:r>
          </a:p>
          <a:p>
            <a:pPr lvl="2">
              <a:defRPr sz="1800"/>
            </a:pPr>
            <a:r>
              <a:rPr sz="2400"/>
              <a:t>Hoofdtekst - niveau drie</a:t>
            </a:r>
          </a:p>
          <a:p>
            <a:pPr lvl="3">
              <a:defRPr sz="1800"/>
            </a:pPr>
            <a:r>
              <a:rPr sz="2400"/>
              <a:t>Hoofdtekst - niveau vier</a:t>
            </a:r>
          </a:p>
          <a:p>
            <a:pPr lvl="4">
              <a:defRPr sz="1800"/>
            </a:pPr>
            <a:r>
              <a:rPr sz="2400"/>
              <a:t>Hoofdtekst - niveau vijf</a:t>
            </a: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3216211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type="title"/>
          </p:nvPr>
        </p:nvSpPr>
        <p:spPr>
          <a:xfrm>
            <a:off x="1792289" y="3600450"/>
            <a:ext cx="5486401" cy="425054"/>
          </a:xfrm>
          <a:prstGeom prst="rect">
            <a:avLst/>
          </a:prstGeom>
        </p:spPr>
        <p:txBody>
          <a:bodyPr anchor="b"/>
          <a:lstStyle>
            <a:lvl1pPr>
              <a:defRPr sz="1500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/>
            </a:pPr>
            <a:r>
              <a:rPr sz="1500" b="1"/>
              <a:t>Titeltekst</a:t>
            </a:r>
          </a:p>
        </p:txBody>
      </p:sp>
      <p:sp>
        <p:nvSpPr>
          <p:cNvPr id="87" name="Shape 87"/>
          <p:cNvSpPr>
            <a:spLocks noGrp="1"/>
          </p:cNvSpPr>
          <p:nvPr>
            <p:ph type="body" idx="1"/>
          </p:nvPr>
        </p:nvSpPr>
        <p:spPr>
          <a:xfrm>
            <a:off x="1792289" y="4025503"/>
            <a:ext cx="5486401" cy="60364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25"/>
              </a:spcBef>
              <a:buSzTx/>
              <a:buFontTx/>
              <a:buNone/>
              <a:defRPr sz="1050"/>
            </a:lvl1pPr>
            <a:lvl2pPr marL="0" indent="342900">
              <a:spcBef>
                <a:spcPts val="225"/>
              </a:spcBef>
              <a:buSzTx/>
              <a:buFontTx/>
              <a:buNone/>
              <a:defRPr sz="1050"/>
            </a:lvl2pPr>
            <a:lvl3pPr marL="0" indent="685800">
              <a:spcBef>
                <a:spcPts val="225"/>
              </a:spcBef>
              <a:buSzTx/>
              <a:buFontTx/>
              <a:buNone/>
              <a:defRPr sz="1050"/>
            </a:lvl3pPr>
            <a:lvl4pPr marL="0" indent="1028700">
              <a:spcBef>
                <a:spcPts val="225"/>
              </a:spcBef>
              <a:buSzTx/>
              <a:buFontTx/>
              <a:buNone/>
              <a:defRPr sz="1050"/>
            </a:lvl4pPr>
            <a:lvl5pPr marL="0" indent="1371600">
              <a:spcBef>
                <a:spcPts val="225"/>
              </a:spcBef>
              <a:buSzTx/>
              <a:buFontTx/>
              <a:buNone/>
              <a:defRPr sz="1050"/>
            </a:lvl5pPr>
          </a:lstStyle>
          <a:p>
            <a:pPr lvl="0">
              <a:defRPr sz="1800"/>
            </a:pPr>
            <a:r>
              <a:rPr sz="1050"/>
              <a:t>Hoofdtekst - niveau één</a:t>
            </a:r>
          </a:p>
          <a:p>
            <a:pPr lvl="1">
              <a:defRPr sz="1800"/>
            </a:pPr>
            <a:r>
              <a:rPr sz="1050"/>
              <a:t>Hoofdtekst - niveau twee</a:t>
            </a:r>
          </a:p>
          <a:p>
            <a:pPr lvl="2">
              <a:defRPr sz="1800"/>
            </a:pPr>
            <a:r>
              <a:rPr sz="1050"/>
              <a:t>Hoofdtekst - niveau drie</a:t>
            </a:r>
          </a:p>
          <a:p>
            <a:pPr lvl="3">
              <a:defRPr sz="1800"/>
            </a:pPr>
            <a:r>
              <a:rPr sz="1050"/>
              <a:t>Hoofdtekst - niveau vier</a:t>
            </a:r>
          </a:p>
          <a:p>
            <a:pPr lvl="4">
              <a:defRPr sz="1800"/>
            </a:pPr>
            <a:r>
              <a:rPr sz="1050"/>
              <a:t>Hoofdtekst - niveau vijf</a:t>
            </a:r>
          </a:p>
        </p:txBody>
      </p:sp>
      <p:sp>
        <p:nvSpPr>
          <p:cNvPr id="88" name="Shape 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8256625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xfrm>
            <a:off x="6629400" y="0"/>
            <a:ext cx="2057400" cy="4800602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idx="1"/>
          </p:nvPr>
        </p:nvSpPr>
        <p:spPr>
          <a:xfrm>
            <a:off x="457200" y="205979"/>
            <a:ext cx="6019800" cy="493752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Hoofdtekst - niveau één</a:t>
            </a:r>
          </a:p>
          <a:p>
            <a:pPr lvl="1">
              <a:defRPr sz="1800"/>
            </a:pPr>
            <a:r>
              <a:rPr sz="2400"/>
              <a:t>Hoofdtekst - niveau twee</a:t>
            </a:r>
          </a:p>
          <a:p>
            <a:pPr lvl="2">
              <a:defRPr sz="1800"/>
            </a:pPr>
            <a:r>
              <a:rPr sz="2400"/>
              <a:t>Hoofdtekst - niveau drie</a:t>
            </a:r>
          </a:p>
          <a:p>
            <a:pPr lvl="3">
              <a:defRPr sz="1800"/>
            </a:pPr>
            <a:r>
              <a:rPr sz="2400"/>
              <a:t>Hoofdtekst - niveau vier</a:t>
            </a:r>
          </a:p>
          <a:p>
            <a:pPr lvl="4">
              <a:defRPr sz="1800"/>
            </a:pPr>
            <a:r>
              <a:rPr sz="2400"/>
              <a:t>Hoofdtekst - niveau vijf</a:t>
            </a: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08166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Program Slide_Vlaanderen Verbon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kstvak 11">
            <a:extLst>
              <a:ext uri="{FF2B5EF4-FFF2-40B4-BE49-F238E27FC236}">
                <a16:creationId xmlns:a16="http://schemas.microsoft.com/office/drawing/2014/main" id="{378A10B1-FED0-4DA5-9A4F-4545323592F3}"/>
              </a:ext>
            </a:extLst>
          </p:cNvPr>
          <p:cNvSpPr txBox="1"/>
          <p:nvPr userDrawn="1"/>
        </p:nvSpPr>
        <p:spPr>
          <a:xfrm>
            <a:off x="1436079" y="930652"/>
            <a:ext cx="52695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sz="105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27530FD-0126-417D-B14A-F28B240514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4868004"/>
            <a:ext cx="4572000" cy="274637"/>
          </a:xfrm>
        </p:spPr>
        <p:txBody>
          <a:bodyPr/>
          <a:lstStyle>
            <a:lvl1pPr algn="l">
              <a:defRPr/>
            </a:lvl1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F9A8218-D333-421F-B287-4308728C9D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7909" y="323573"/>
            <a:ext cx="7374778" cy="591132"/>
          </a:xfrm>
        </p:spPr>
        <p:txBody>
          <a:bodyPr/>
          <a:lstStyle>
            <a:lvl1pPr marL="0" indent="0" algn="l" defTabSz="514350" rtl="0" eaLnBrk="1" latinLnBrk="0" hangingPunct="1">
              <a:buFontTx/>
              <a:buNone/>
              <a:defRPr lang="nl-NL" sz="2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514350" rtl="0" eaLnBrk="1" latinLnBrk="0" hangingPunct="1">
              <a:buFontTx/>
              <a:buNone/>
              <a:defRPr lang="nl-NL" sz="2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0" hangingPunct="1">
              <a:buFontTx/>
              <a:buNone/>
              <a:defRPr lang="nl-NL" sz="2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0" hangingPunct="1">
              <a:buFontTx/>
              <a:buNone/>
              <a:defRPr lang="nl-NL" sz="2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514350" rtl="0" eaLnBrk="1" latinLnBrk="0" hangingPunct="1">
              <a:buFontTx/>
              <a:buNone/>
              <a:defRPr lang="nl-BE" sz="21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Klik hier om een hoofdtitel toe te voegen</a:t>
            </a:r>
            <a:endParaRPr lang="nl-BE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F1DFF9D-4553-4CC5-BA5C-B8A65EEE63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7910" y="1053812"/>
            <a:ext cx="7374777" cy="274637"/>
          </a:xfrm>
        </p:spPr>
        <p:txBody>
          <a:bodyPr/>
          <a:lstStyle>
            <a:lvl1pPr marL="0" indent="0">
              <a:buFontTx/>
              <a:buNone/>
              <a:defRPr lang="nl-NL" sz="101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 lang="nl-NL" sz="101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0">
              <a:buFontTx/>
              <a:buNone/>
              <a:defRPr lang="nl-NL" sz="101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0">
              <a:buFontTx/>
              <a:buNone/>
              <a:defRPr lang="nl-NL" sz="101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0">
              <a:buFontTx/>
              <a:buNone/>
              <a:defRPr lang="nl-BE" sz="101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Klik hier om een eventuele tussentitel toe te voegen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83F0D27-B89B-4406-9AC1-2344EBE740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7963" y="1516873"/>
            <a:ext cx="7374724" cy="2650316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807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7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581F6-020B-4130-9258-78653AA23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9300" y="841772"/>
            <a:ext cx="5981700" cy="1790700"/>
          </a:xfrm>
          <a:ln>
            <a:noFill/>
          </a:ln>
        </p:spPr>
        <p:txBody>
          <a:bodyPr anchor="b"/>
          <a:lstStyle>
            <a:lvl1pPr algn="l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AB7778-6D79-4DF6-A6C4-F669A2F95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9299" y="2701528"/>
            <a:ext cx="5981700" cy="1241822"/>
          </a:xfrm>
        </p:spPr>
        <p:txBody>
          <a:bodyPr>
            <a:normAutofit/>
          </a:bodyPr>
          <a:lstStyle>
            <a:lvl1pPr marL="0" indent="0" algn="l">
              <a:buNone/>
              <a:defRPr sz="2100" b="1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FEAA23-DDAF-4ECF-8706-562D6DF86456}"/>
              </a:ext>
            </a:extLst>
          </p:cNvPr>
          <p:cNvCxnSpPr>
            <a:cxnSpLocks/>
          </p:cNvCxnSpPr>
          <p:nvPr userDrawn="1"/>
        </p:nvCxnSpPr>
        <p:spPr>
          <a:xfrm>
            <a:off x="1327150" y="1371600"/>
            <a:ext cx="0" cy="3771900"/>
          </a:xfrm>
          <a:prstGeom prst="line">
            <a:avLst/>
          </a:prstGeom>
          <a:ln w="508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FA6F8242-4BB9-4292-937E-562A121F54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2615327" cy="88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8042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FA6F8242-4BB9-4292-937E-562A121F54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2615327" cy="88011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3E8BA1A-D532-4BB0-95AC-828E6AD916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139" b="51180"/>
          <a:stretch/>
        </p:blipFill>
        <p:spPr>
          <a:xfrm>
            <a:off x="0" y="2632473"/>
            <a:ext cx="4309081" cy="251102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BA03052-2DBD-45CD-8AA4-36802A11A8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139" b="29877"/>
          <a:stretch/>
        </p:blipFill>
        <p:spPr>
          <a:xfrm rot="10800000">
            <a:off x="4834921" y="0"/>
            <a:ext cx="4309079" cy="360680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88B7EA4-D0C8-4CD4-BFFC-71BE0A5A16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1513" b="16223"/>
          <a:stretch/>
        </p:blipFill>
        <p:spPr>
          <a:xfrm rot="16200000">
            <a:off x="6514498" y="2513995"/>
            <a:ext cx="949928" cy="43090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E581F6-020B-4130-9258-78653AA23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9300" y="841772"/>
            <a:ext cx="5981700" cy="1790700"/>
          </a:xfrm>
          <a:ln>
            <a:noFill/>
          </a:ln>
        </p:spPr>
        <p:txBody>
          <a:bodyPr anchor="b"/>
          <a:lstStyle>
            <a:lvl1pPr algn="l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AB7778-6D79-4DF6-A6C4-F669A2F95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9299" y="2701528"/>
            <a:ext cx="5981700" cy="1241822"/>
          </a:xfrm>
        </p:spPr>
        <p:txBody>
          <a:bodyPr>
            <a:normAutofit/>
          </a:bodyPr>
          <a:lstStyle>
            <a:lvl1pPr marL="0" indent="0" algn="l">
              <a:buNone/>
              <a:defRPr sz="2100" b="1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1299993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6D8CF-CC50-45AF-B893-788C9B5C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F5ED4-3321-43A2-BF8F-CC9F5E7CE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29614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36B28-74B1-4F52-849F-4513B32A2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A7C6B-8B0F-4AD6-AA84-F354571E8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BD542-D6E5-405E-A8FD-3237DD403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1257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12BA3-1A59-4106-AB0B-121C907F4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C52538-1FF6-4A48-B824-17232198D1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47F7F-BD98-45A3-9CB5-738FC09F80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5" name="Tijdelijke aanduiding voor tekst 2">
            <a:extLst>
              <a:ext uri="{FF2B5EF4-FFF2-40B4-BE49-F238E27FC236}">
                <a16:creationId xmlns:a16="http://schemas.microsoft.com/office/drawing/2014/main" id="{7BE2456B-919F-4C28-B6F2-477203DFD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94197"/>
            <a:ext cx="7886700" cy="34385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77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E9A7E-1032-436E-9F71-B93878F4E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F41FB-FBC7-4B45-BB62-7FFB37619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047353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FBC5B-CF5F-4F8C-BEA1-FC5F52EC1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0626-8A08-4071-87E4-EED8E8A28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BCCF1-8FCF-4954-841C-43BDDE640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AF87C94-1E5B-47AA-B5FF-FDB40D5C36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15350" y="4492942"/>
            <a:ext cx="548640" cy="54864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779DA2-CC16-48C0-949E-FB656E682DB0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03728"/>
            <a:ext cx="2774950" cy="0"/>
          </a:xfrm>
          <a:prstGeom prst="line">
            <a:avLst/>
          </a:prstGeom>
          <a:ln w="508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63508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6A5F2-C20F-48CD-B3EC-F35C10A68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79C4C-C84B-46D5-8B77-9B5C3B92A3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2980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CD97BA-7BBB-47F2-9790-0583C8D41F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2980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D50040-D1DC-43C9-878C-3EB5B5D5E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901A94-9617-4146-9325-AC19BA83F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F3FD32-71D0-4681-82CF-AA49431AB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255876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5008-2B77-4B5C-9D76-9CB4C19FD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6C3D5A-9068-4598-BBB8-9C5EF4AB1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DAA334-072A-45CA-A31F-CBA3BE3407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4518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9AA62D-2053-4986-8911-AFF0F9ABE5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9B9279-DE26-4013-A7D6-7BBDC1945B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4518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34DA17-97DD-4E0B-BBD4-30C5B5801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757E49-B1DA-4769-B1F6-EAD0D85ED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D28B2-4D01-4F8B-BC6D-F284E62CD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297272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68542-7177-47D4-A03D-FAD8A9F13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2D0216-A650-4C2D-97A8-108271D4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A4C747-7DED-4CEF-9C8A-5178A125E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3AD754-E594-4BD6-B086-1D871DE90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1189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FC3AFD-877F-46F5-85F8-F1897CDDF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69C332-6AE6-4DDD-808A-B0C1F1B04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CCC55-E3D8-4C6F-BBBF-E6E534EC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261006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2BD85-F79C-4DB3-8BC2-B0A5587A1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D9B68-1F19-42A0-BF4A-AAB4D97F8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6768" cy="359013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B448F8-DFC3-4173-89CA-C5A131FAB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78765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108B59-8EB2-4E61-91FF-A23996DF2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A6B842-4926-4521-87C9-6BA723E23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31CB4-2170-4762-9447-6851D4702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682020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D7574-D5C0-450E-9FD7-EE94BB226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129843-8BBE-4F31-A779-81DBD546B8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21150" y="577850"/>
            <a:ext cx="3975101" cy="3420269"/>
          </a:xfrm>
          <a:noFill/>
          <a:ln>
            <a:noFill/>
          </a:ln>
          <a:effectLst>
            <a:outerShdw dist="381000" dir="2700000" algn="tl" rotWithShape="0">
              <a:schemeClr val="accent5"/>
            </a:outerShdw>
          </a:effectLst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C22698-3703-4ACD-BAC2-DCE64ED42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C9371-0967-4736-BD9E-06397624B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923DA-D423-4EC0-99E1-BC1D02C9C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140468-A184-4BFC-965A-AC8C4610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981205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581F6-020B-4130-9258-78653AA23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9300" y="841772"/>
            <a:ext cx="5981700" cy="1790700"/>
          </a:xfrm>
          <a:ln>
            <a:noFill/>
          </a:ln>
        </p:spPr>
        <p:txBody>
          <a:bodyPr anchor="b"/>
          <a:lstStyle>
            <a:lvl1pPr algn="l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AB7778-6D79-4DF6-A6C4-F669A2F95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9299" y="2701528"/>
            <a:ext cx="5981700" cy="1241822"/>
          </a:xfrm>
        </p:spPr>
        <p:txBody>
          <a:bodyPr>
            <a:normAutofit/>
          </a:bodyPr>
          <a:lstStyle>
            <a:lvl1pPr marL="0" indent="0" algn="l">
              <a:buNone/>
              <a:defRPr sz="2100" b="1">
                <a:solidFill>
                  <a:schemeClr val="bg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FEAA23-DDAF-4ECF-8706-562D6DF86456}"/>
              </a:ext>
            </a:extLst>
          </p:cNvPr>
          <p:cNvCxnSpPr>
            <a:cxnSpLocks/>
          </p:cNvCxnSpPr>
          <p:nvPr userDrawn="1"/>
        </p:nvCxnSpPr>
        <p:spPr>
          <a:xfrm>
            <a:off x="1327150" y="1371600"/>
            <a:ext cx="0" cy="3771900"/>
          </a:xfrm>
          <a:prstGeom prst="line">
            <a:avLst/>
          </a:prstGeom>
          <a:ln w="508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1BDACAD1-6D81-4C4C-A2D4-CDF9E180DD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2615327" cy="88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6178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FA6F8242-4BB9-4292-937E-562A121F54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2615327" cy="88011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3E8BA1A-D532-4BB0-95AC-828E6AD916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139" b="51180"/>
          <a:stretch/>
        </p:blipFill>
        <p:spPr>
          <a:xfrm>
            <a:off x="0" y="2632473"/>
            <a:ext cx="4309081" cy="251102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BA03052-2DBD-45CD-8AA4-36802A11A8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139" b="29877"/>
          <a:stretch/>
        </p:blipFill>
        <p:spPr>
          <a:xfrm rot="10800000">
            <a:off x="4834921" y="0"/>
            <a:ext cx="4309079" cy="360680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88B7EA4-D0C8-4CD4-BFFC-71BE0A5A16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1513" b="16223"/>
          <a:stretch/>
        </p:blipFill>
        <p:spPr>
          <a:xfrm rot="16200000">
            <a:off x="6514498" y="2513995"/>
            <a:ext cx="949928" cy="43090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E581F6-020B-4130-9258-78653AA23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9300" y="841772"/>
            <a:ext cx="5981700" cy="1790700"/>
          </a:xfrm>
          <a:ln>
            <a:noFill/>
          </a:ln>
        </p:spPr>
        <p:txBody>
          <a:bodyPr anchor="b"/>
          <a:lstStyle>
            <a:lvl1pPr algn="l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AB7778-6D79-4DF6-A6C4-F669A2F95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9299" y="2701528"/>
            <a:ext cx="5981700" cy="1241822"/>
          </a:xfrm>
        </p:spPr>
        <p:txBody>
          <a:bodyPr>
            <a:normAutofit/>
          </a:bodyPr>
          <a:lstStyle>
            <a:lvl1pPr marL="0" indent="0" algn="l">
              <a:buNone/>
              <a:defRPr sz="2100" b="1">
                <a:solidFill>
                  <a:schemeClr val="bg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701779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6D8CF-CC50-45AF-B893-788C9B5C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F5ED4-3321-43A2-BF8F-CC9F5E7CE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29614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36B28-74B1-4F52-849F-4513B32A2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A7C6B-8B0F-4AD6-AA84-F354571E8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BD542-D6E5-405E-A8FD-3237DD403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544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Boventit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8650" y="1194197"/>
            <a:ext cx="7886700" cy="3438525"/>
          </a:xfrm>
        </p:spPr>
        <p:txBody>
          <a:bodyPr/>
          <a:lstStyle>
            <a:lvl1pPr>
              <a:defRPr u="none"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C8409B7C-6B97-4FAC-AD35-6F8F386B3C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120313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E9A7E-1032-436E-9F71-B93878F4E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F41FB-FBC7-4B45-BB62-7FFB37619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047353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FBC5B-CF5F-4F8C-BEA1-FC5F52EC1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0626-8A08-4071-87E4-EED8E8A28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BCCF1-8FCF-4954-841C-43BDDE640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6C68D71-CCBC-4DD4-B206-E42106D07D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2615327" cy="88011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68891C-828A-4DB5-B4B5-38076DFA3B2A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03728"/>
            <a:ext cx="2774950" cy="0"/>
          </a:xfrm>
          <a:prstGeom prst="line">
            <a:avLst/>
          </a:prstGeom>
          <a:ln w="508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39BA7C7A-819C-4BED-A6A2-346B3180C1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5350" y="4492466"/>
            <a:ext cx="54864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9162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6A5F2-C20F-48CD-B3EC-F35C10A68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79C4C-C84B-46D5-8B77-9B5C3B92A3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2980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CD97BA-7BBB-47F2-9790-0583C8D41F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2980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D50040-D1DC-43C9-878C-3EB5B5D5E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901A94-9617-4146-9325-AC19BA83F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F3FD32-71D0-4681-82CF-AA49431AB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33778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5008-2B77-4B5C-9D76-9CB4C19FD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6C3D5A-9068-4598-BBB8-9C5EF4AB1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DAA334-072A-45CA-A31F-CBA3BE3407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4518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9AA62D-2053-4986-8911-AFF0F9ABE5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9B9279-DE26-4013-A7D6-7BBDC1945B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4518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34DA17-97DD-4E0B-BBD4-30C5B5801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757E49-B1DA-4769-B1F6-EAD0D85ED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D28B2-4D01-4F8B-BC6D-F284E62CD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568329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68542-7177-47D4-A03D-FAD8A9F13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2D0216-A650-4C2D-97A8-108271D4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A4C747-7DED-4CEF-9C8A-5178A125E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3AD754-E594-4BD6-B086-1D871DE90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8400899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FC3AFD-877F-46F5-85F8-F1897CDDF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69C332-6AE6-4DDD-808A-B0C1F1B04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CCC55-E3D8-4C6F-BBBF-E6E534EC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576402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2BD85-F79C-4DB3-8BC2-B0A5587A1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D9B68-1F19-42A0-BF4A-AAB4D97F8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6768" cy="359013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B448F8-DFC3-4173-89CA-C5A131FAB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78765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108B59-8EB2-4E61-91FF-A23996DF2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A6B842-4926-4521-87C9-6BA723E23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31CB4-2170-4762-9447-6851D4702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7616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D7574-D5C0-450E-9FD7-EE94BB226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129843-8BBE-4F31-A779-81DBD546B8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21150" y="577850"/>
            <a:ext cx="3975101" cy="3420269"/>
          </a:xfrm>
          <a:noFill/>
          <a:ln>
            <a:noFill/>
          </a:ln>
          <a:effectLst>
            <a:outerShdw dist="381000" dir="2700000" algn="tl" rotWithShape="0">
              <a:schemeClr val="tx2"/>
            </a:outerShdw>
          </a:effectLst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C22698-3703-4ACD-BAC2-DCE64ED42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C9371-0967-4736-BD9E-06397624B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923DA-D423-4EC0-99E1-BC1D02C9C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140468-A184-4BFC-965A-AC8C4610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3483244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581F6-020B-4130-9258-78653AA23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9300" y="841772"/>
            <a:ext cx="5981700" cy="1790700"/>
          </a:xfrm>
          <a:ln>
            <a:noFill/>
          </a:ln>
        </p:spPr>
        <p:txBody>
          <a:bodyPr anchor="b"/>
          <a:lstStyle>
            <a:lvl1pPr algn="l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AB7778-6D79-4DF6-A6C4-F669A2F95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9299" y="2701528"/>
            <a:ext cx="5981700" cy="1241822"/>
          </a:xfrm>
        </p:spPr>
        <p:txBody>
          <a:bodyPr>
            <a:normAutofit/>
          </a:bodyPr>
          <a:lstStyle>
            <a:lvl1pPr marL="0" indent="0" algn="l">
              <a:buNone/>
              <a:defRPr sz="2100" b="1">
                <a:solidFill>
                  <a:schemeClr val="bg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FEAA23-DDAF-4ECF-8706-562D6DF86456}"/>
              </a:ext>
            </a:extLst>
          </p:cNvPr>
          <p:cNvCxnSpPr>
            <a:cxnSpLocks/>
          </p:cNvCxnSpPr>
          <p:nvPr userDrawn="1"/>
        </p:nvCxnSpPr>
        <p:spPr>
          <a:xfrm>
            <a:off x="1327150" y="1371600"/>
            <a:ext cx="0" cy="3771900"/>
          </a:xfrm>
          <a:prstGeom prst="line">
            <a:avLst/>
          </a:prstGeom>
          <a:ln w="508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1BDACAD1-6D81-4C4C-A2D4-CDF9E180DD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2615327" cy="88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7556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FA6F8242-4BB9-4292-937E-562A121F54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2615327" cy="88011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3E8BA1A-D532-4BB0-95AC-828E6AD916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139" b="51180"/>
          <a:stretch/>
        </p:blipFill>
        <p:spPr>
          <a:xfrm>
            <a:off x="0" y="2632473"/>
            <a:ext cx="4309081" cy="251102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BA03052-2DBD-45CD-8AA4-36802A11A8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139" b="29877"/>
          <a:stretch/>
        </p:blipFill>
        <p:spPr>
          <a:xfrm rot="10800000">
            <a:off x="4834921" y="0"/>
            <a:ext cx="4309079" cy="360680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88B7EA4-D0C8-4CD4-BFFC-71BE0A5A16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1513" b="16223"/>
          <a:stretch/>
        </p:blipFill>
        <p:spPr>
          <a:xfrm rot="16200000">
            <a:off x="6514498" y="2513995"/>
            <a:ext cx="949928" cy="43090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E581F6-020B-4130-9258-78653AA23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9300" y="841772"/>
            <a:ext cx="5981700" cy="1790700"/>
          </a:xfrm>
          <a:ln>
            <a:noFill/>
          </a:ln>
        </p:spPr>
        <p:txBody>
          <a:bodyPr anchor="b"/>
          <a:lstStyle>
            <a:lvl1pPr algn="l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AB7778-6D79-4DF6-A6C4-F669A2F95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9299" y="2701528"/>
            <a:ext cx="5981700" cy="1241822"/>
          </a:xfrm>
        </p:spPr>
        <p:txBody>
          <a:bodyPr>
            <a:normAutofit/>
          </a:bodyPr>
          <a:lstStyle>
            <a:lvl1pPr marL="0" indent="0" algn="l">
              <a:buNone/>
              <a:defRPr sz="2100" b="1">
                <a:solidFill>
                  <a:schemeClr val="bg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687176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6D8CF-CC50-45AF-B893-788C9B5C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F5ED4-3321-43A2-BF8F-CC9F5E7CE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29614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36B28-74B1-4F52-849F-4513B32A2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A7C6B-8B0F-4AD6-AA84-F354571E8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BD542-D6E5-405E-A8FD-3237DD403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7165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BACB4-A827-476B-A480-75BFBEF64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C9F335-3273-4667-AD8D-2C4BE24F14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B5C17-7629-4682-8F5F-4423A21D77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232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E9A7E-1032-436E-9F71-B93878F4E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F41FB-FBC7-4B45-BB62-7FFB37619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047353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FBC5B-CF5F-4F8C-BEA1-FC5F52EC1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0626-8A08-4071-87E4-EED8E8A28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BCCF1-8FCF-4954-841C-43BDDE640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6C68D71-CCBC-4DD4-B206-E42106D07D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2615327" cy="88011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68891C-828A-4DB5-B4B5-38076DFA3B2A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03728"/>
            <a:ext cx="2774950" cy="0"/>
          </a:xfrm>
          <a:prstGeom prst="line">
            <a:avLst/>
          </a:prstGeom>
          <a:ln w="508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39BA7C7A-819C-4BED-A6A2-346B3180C1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5350" y="4492466"/>
            <a:ext cx="54864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37907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6A5F2-C20F-48CD-B3EC-F35C10A68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79C4C-C84B-46D5-8B77-9B5C3B92A3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2980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CD97BA-7BBB-47F2-9790-0583C8D41F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2980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D50040-D1DC-43C9-878C-3EB5B5D5E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901A94-9617-4146-9325-AC19BA83F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F3FD32-71D0-4681-82CF-AA49431AB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524032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5008-2B77-4B5C-9D76-9CB4C19FD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6C3D5A-9068-4598-BBB8-9C5EF4AB1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DAA334-072A-45CA-A31F-CBA3BE3407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4518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9AA62D-2053-4986-8911-AFF0F9ABE5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9B9279-DE26-4013-A7D6-7BBDC1945B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4518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34DA17-97DD-4E0B-BBD4-30C5B5801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757E49-B1DA-4769-B1F6-EAD0D85ED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D28B2-4D01-4F8B-BC6D-F284E62CD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141389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68542-7177-47D4-A03D-FAD8A9F13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2D0216-A650-4C2D-97A8-108271D4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A4C747-7DED-4CEF-9C8A-5178A125E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3AD754-E594-4BD6-B086-1D871DE90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6455774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FC3AFD-877F-46F5-85F8-F1897CDDF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69C332-6AE6-4DDD-808A-B0C1F1B04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CCC55-E3D8-4C6F-BBBF-E6E534EC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5524657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2BD85-F79C-4DB3-8BC2-B0A5587A1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D9B68-1F19-42A0-BF4A-AAB4D97F8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6768" cy="359013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B448F8-DFC3-4173-89CA-C5A131FAB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78765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108B59-8EB2-4E61-91FF-A23996DF2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A6B842-4926-4521-87C9-6BA723E23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31CB4-2170-4762-9447-6851D4702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256875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D7574-D5C0-450E-9FD7-EE94BB226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129843-8BBE-4F31-A779-81DBD546B8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21150" y="577850"/>
            <a:ext cx="3975101" cy="3420269"/>
          </a:xfrm>
          <a:noFill/>
          <a:ln>
            <a:noFill/>
          </a:ln>
          <a:effectLst>
            <a:outerShdw dist="381000" dir="2700000" algn="tl" rotWithShape="0">
              <a:schemeClr val="tx2"/>
            </a:outerShdw>
          </a:effectLst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C22698-3703-4ACD-BAC2-DCE64ED42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C9371-0967-4736-BD9E-06397624B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923DA-D423-4EC0-99E1-BC1D02C9C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140468-A184-4BFC-965A-AC8C4610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935529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581F6-020B-4130-9258-78653AA23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9300" y="841772"/>
            <a:ext cx="5981700" cy="1790700"/>
          </a:xfrm>
          <a:ln>
            <a:noFill/>
          </a:ln>
        </p:spPr>
        <p:txBody>
          <a:bodyPr anchor="b"/>
          <a:lstStyle>
            <a:lvl1pPr algn="l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AB7778-6D79-4DF6-A6C4-F669A2F95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9299" y="2701528"/>
            <a:ext cx="5981700" cy="1241822"/>
          </a:xfrm>
        </p:spPr>
        <p:txBody>
          <a:bodyPr>
            <a:normAutofit/>
          </a:bodyPr>
          <a:lstStyle>
            <a:lvl1pPr marL="0" indent="0" algn="l">
              <a:buNone/>
              <a:defRPr sz="2100" b="1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FEAA23-DDAF-4ECF-8706-562D6DF86456}"/>
              </a:ext>
            </a:extLst>
          </p:cNvPr>
          <p:cNvCxnSpPr>
            <a:cxnSpLocks/>
          </p:cNvCxnSpPr>
          <p:nvPr userDrawn="1"/>
        </p:nvCxnSpPr>
        <p:spPr>
          <a:xfrm>
            <a:off x="1327150" y="1371600"/>
            <a:ext cx="0" cy="3771900"/>
          </a:xfrm>
          <a:prstGeom prst="line">
            <a:avLst/>
          </a:prstGeom>
          <a:ln w="508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FA6F8242-4BB9-4292-937E-562A121F54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2615327" cy="88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0445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FA6F8242-4BB9-4292-937E-562A121F54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2615327" cy="88011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3E8BA1A-D532-4BB0-95AC-828E6AD916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139" b="51180"/>
          <a:stretch/>
        </p:blipFill>
        <p:spPr>
          <a:xfrm>
            <a:off x="0" y="2632473"/>
            <a:ext cx="4309081" cy="251102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BA03052-2DBD-45CD-8AA4-36802A11A8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139" b="29877"/>
          <a:stretch/>
        </p:blipFill>
        <p:spPr>
          <a:xfrm rot="10800000">
            <a:off x="4834921" y="0"/>
            <a:ext cx="4309079" cy="360680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88B7EA4-D0C8-4CD4-BFFC-71BE0A5A16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1513" b="16223"/>
          <a:stretch/>
        </p:blipFill>
        <p:spPr>
          <a:xfrm rot="16200000">
            <a:off x="6514498" y="2513995"/>
            <a:ext cx="949928" cy="43090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E581F6-020B-4130-9258-78653AA23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9300" y="841772"/>
            <a:ext cx="5981700" cy="1790700"/>
          </a:xfrm>
          <a:ln>
            <a:noFill/>
          </a:ln>
        </p:spPr>
        <p:txBody>
          <a:bodyPr anchor="b"/>
          <a:lstStyle>
            <a:lvl1pPr algn="l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AB7778-6D79-4DF6-A6C4-F669A2F95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9299" y="2701528"/>
            <a:ext cx="5981700" cy="1241822"/>
          </a:xfrm>
        </p:spPr>
        <p:txBody>
          <a:bodyPr>
            <a:normAutofit/>
          </a:bodyPr>
          <a:lstStyle>
            <a:lvl1pPr marL="0" indent="0" algn="l">
              <a:buNone/>
              <a:defRPr sz="2100" b="1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136094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6D8CF-CC50-45AF-B893-788C9B5C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F5ED4-3321-43A2-BF8F-CC9F5E7CE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29614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36B28-74B1-4F52-849F-4513B32A2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A7C6B-8B0F-4AD6-AA84-F354571E8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BD542-D6E5-405E-A8FD-3237DD403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4531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Bov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C8409B7C-6B97-4FAC-AD35-6F8F386B3C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89329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E9A7E-1032-436E-9F71-B93878F4E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F41FB-FBC7-4B45-BB62-7FFB37619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047353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FBC5B-CF5F-4F8C-BEA1-FC5F52EC1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0626-8A08-4071-87E4-EED8E8A28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BCCF1-8FCF-4954-841C-43BDDE640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AF87C94-1E5B-47AA-B5FF-FDB40D5C36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15350" y="4492942"/>
            <a:ext cx="548640" cy="54864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779DA2-CC16-48C0-949E-FB656E682DB0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03728"/>
            <a:ext cx="2774950" cy="0"/>
          </a:xfrm>
          <a:prstGeom prst="line">
            <a:avLst/>
          </a:prstGeom>
          <a:ln w="508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57224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6A5F2-C20F-48CD-B3EC-F35C10A68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79C4C-C84B-46D5-8B77-9B5C3B92A3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2980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CD97BA-7BBB-47F2-9790-0583C8D41F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2980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D50040-D1DC-43C9-878C-3EB5B5D5E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901A94-9617-4146-9325-AC19BA83F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F3FD32-71D0-4681-82CF-AA49431AB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96167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5008-2B77-4B5C-9D76-9CB4C19FD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6C3D5A-9068-4598-BBB8-9C5EF4AB1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DAA334-072A-45CA-A31F-CBA3BE3407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4518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9AA62D-2053-4986-8911-AFF0F9ABE5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9B9279-DE26-4013-A7D6-7BBDC1945B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4518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34DA17-97DD-4E0B-BBD4-30C5B5801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757E49-B1DA-4769-B1F6-EAD0D85ED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D28B2-4D01-4F8B-BC6D-F284E62CD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81673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68542-7177-47D4-A03D-FAD8A9F13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2D0216-A650-4C2D-97A8-108271D4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A4C747-7DED-4CEF-9C8A-5178A125E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3AD754-E594-4BD6-B086-1D871DE90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11729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FC3AFD-877F-46F5-85F8-F1897CDDF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69C332-6AE6-4DDD-808A-B0C1F1B04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CCC55-E3D8-4C6F-BBBF-E6E534EC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53095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2BD85-F79C-4DB3-8BC2-B0A5587A1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D9B68-1F19-42A0-BF4A-AAB4D97F8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6768" cy="359013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B448F8-DFC3-4173-89CA-C5A131FAB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78765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108B59-8EB2-4E61-91FF-A23996DF2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A6B842-4926-4521-87C9-6BA723E23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31CB4-2170-4762-9447-6851D4702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1740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D7574-D5C0-450E-9FD7-EE94BB226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129843-8BBE-4F31-A779-81DBD546B8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21150" y="577850"/>
            <a:ext cx="3975101" cy="3420269"/>
          </a:xfrm>
          <a:noFill/>
          <a:ln>
            <a:noFill/>
          </a:ln>
          <a:effectLst>
            <a:outerShdw dist="381000" dir="2700000" algn="tl" rotWithShape="0">
              <a:schemeClr val="accent5"/>
            </a:outerShdw>
          </a:effectLst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C22698-3703-4ACD-BAC2-DCE64ED42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C9371-0967-4736-BD9E-06397624B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923DA-D423-4EC0-99E1-BC1D02C9C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140468-A184-4BFC-965A-AC8C4610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474240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floor&#10;&#10;Description automatically generated">
            <a:extLst>
              <a:ext uri="{FF2B5EF4-FFF2-40B4-BE49-F238E27FC236}">
                <a16:creationId xmlns:a16="http://schemas.microsoft.com/office/drawing/2014/main" id="{4FA21D48-A6BA-4F6D-AABB-7D99643D57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" t="8342" r="43477" b="33822"/>
          <a:stretch>
            <a:fillRect/>
          </a:stretch>
        </p:blipFill>
        <p:spPr>
          <a:xfrm>
            <a:off x="2394109" y="-10485"/>
            <a:ext cx="6749891" cy="5153985"/>
          </a:xfrm>
          <a:custGeom>
            <a:avLst/>
            <a:gdLst>
              <a:gd name="connsiteX0" fmla="*/ 0 w 8999854"/>
              <a:gd name="connsiteY0" fmla="*/ 0 h 6871980"/>
              <a:gd name="connsiteX1" fmla="*/ 6445616 w 8999854"/>
              <a:gd name="connsiteY1" fmla="*/ 0 h 6871980"/>
              <a:gd name="connsiteX2" fmla="*/ 8999854 w 8999854"/>
              <a:gd name="connsiteY2" fmla="*/ 1787025 h 6871980"/>
              <a:gd name="connsiteX3" fmla="*/ 8999854 w 8999854"/>
              <a:gd name="connsiteY3" fmla="*/ 5085019 h 6871980"/>
              <a:gd name="connsiteX4" fmla="*/ 6443798 w 8999854"/>
              <a:gd name="connsiteY4" fmla="*/ 6871980 h 6871980"/>
              <a:gd name="connsiteX5" fmla="*/ 6830 w 8999854"/>
              <a:gd name="connsiteY5" fmla="*/ 6871980 h 6871980"/>
              <a:gd name="connsiteX6" fmla="*/ 4911484 w 8999854"/>
              <a:gd name="connsiteY6" fmla="*/ 3436637 h 687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99854" h="6871980">
                <a:moveTo>
                  <a:pt x="0" y="0"/>
                </a:moveTo>
                <a:lnTo>
                  <a:pt x="6445616" y="0"/>
                </a:lnTo>
                <a:lnTo>
                  <a:pt x="8999854" y="1787025"/>
                </a:lnTo>
                <a:lnTo>
                  <a:pt x="8999854" y="5085019"/>
                </a:lnTo>
                <a:lnTo>
                  <a:pt x="6443798" y="6871980"/>
                </a:lnTo>
                <a:lnTo>
                  <a:pt x="6830" y="6871980"/>
                </a:lnTo>
                <a:lnTo>
                  <a:pt x="4911484" y="3436637"/>
                </a:lnTo>
                <a:close/>
              </a:path>
            </a:pathLst>
          </a:cu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3318853-BD0A-4D4E-A23C-6F522A6241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143201" y="1695475"/>
            <a:ext cx="4370959" cy="1752550"/>
            <a:chOff x="5283199" y="2561298"/>
            <a:chExt cx="5764429" cy="2311266"/>
          </a:xfrm>
          <a:solidFill>
            <a:schemeClr val="accent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A10232D-0449-4823-B949-BB1487F93B15}"/>
                </a:ext>
              </a:extLst>
            </p:cNvPr>
            <p:cNvSpPr/>
            <p:nvPr/>
          </p:nvSpPr>
          <p:spPr>
            <a:xfrm>
              <a:off x="5283199" y="2561298"/>
              <a:ext cx="2773520" cy="2311266"/>
            </a:xfrm>
            <a:custGeom>
              <a:avLst/>
              <a:gdLst>
                <a:gd name="connsiteX0" fmla="*/ 2773520 w 2773520"/>
                <a:gd name="connsiteY0" fmla="*/ 141189 h 2311266"/>
                <a:gd name="connsiteX1" fmla="*/ 1983425 w 2773520"/>
                <a:gd name="connsiteY1" fmla="*/ 2311266 h 2311266"/>
                <a:gd name="connsiteX2" fmla="*/ 1596567 w 2773520"/>
                <a:gd name="connsiteY2" fmla="*/ 2170077 h 2311266"/>
                <a:gd name="connsiteX3" fmla="*/ 2386380 w 2773520"/>
                <a:gd name="connsiteY3" fmla="*/ 0 h 2311266"/>
                <a:gd name="connsiteX4" fmla="*/ 2773520 w 2773520"/>
                <a:gd name="connsiteY4" fmla="*/ 141189 h 2311266"/>
                <a:gd name="connsiteX5" fmla="*/ 1073603 w 2773520"/>
                <a:gd name="connsiteY5" fmla="*/ 497268 h 2311266"/>
                <a:gd name="connsiteX6" fmla="*/ 1312777 w 2773520"/>
                <a:gd name="connsiteY6" fmla="*/ 831886 h 2311266"/>
                <a:gd name="connsiteX7" fmla="*/ 717523 w 2773520"/>
                <a:gd name="connsiteY7" fmla="*/ 1248394 h 2311266"/>
                <a:gd name="connsiteX8" fmla="*/ 1314189 w 2773520"/>
                <a:gd name="connsiteY8" fmla="*/ 1666314 h 2311266"/>
                <a:gd name="connsiteX9" fmla="*/ 1076426 w 2773520"/>
                <a:gd name="connsiteY9" fmla="*/ 2000933 h 2311266"/>
                <a:gd name="connsiteX10" fmla="*/ 0 w 2773520"/>
                <a:gd name="connsiteY10" fmla="*/ 1248394 h 2311266"/>
                <a:gd name="connsiteX11" fmla="*/ 1073603 w 2773520"/>
                <a:gd name="connsiteY11" fmla="*/ 497268 h 231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3520" h="2311266">
                  <a:moveTo>
                    <a:pt x="2773520" y="141189"/>
                  </a:moveTo>
                  <a:lnTo>
                    <a:pt x="1983425" y="2311266"/>
                  </a:lnTo>
                  <a:lnTo>
                    <a:pt x="1596567" y="2170077"/>
                  </a:lnTo>
                  <a:lnTo>
                    <a:pt x="2386380" y="0"/>
                  </a:lnTo>
                  <a:lnTo>
                    <a:pt x="2773520" y="141189"/>
                  </a:lnTo>
                  <a:close/>
                  <a:moveTo>
                    <a:pt x="1073603" y="497268"/>
                  </a:moveTo>
                  <a:lnTo>
                    <a:pt x="1312777" y="831886"/>
                  </a:lnTo>
                  <a:lnTo>
                    <a:pt x="717523" y="1248394"/>
                  </a:lnTo>
                  <a:lnTo>
                    <a:pt x="1314189" y="1666314"/>
                  </a:lnTo>
                  <a:lnTo>
                    <a:pt x="1076426" y="2000933"/>
                  </a:lnTo>
                  <a:lnTo>
                    <a:pt x="0" y="1248394"/>
                  </a:lnTo>
                  <a:lnTo>
                    <a:pt x="1073603" y="497268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6AFAFFD-068B-411B-9924-4347AE8245BE}"/>
                </a:ext>
              </a:extLst>
            </p:cNvPr>
            <p:cNvSpPr/>
            <p:nvPr/>
          </p:nvSpPr>
          <p:spPr>
            <a:xfrm>
              <a:off x="9733439" y="2965098"/>
              <a:ext cx="1314189" cy="1503664"/>
            </a:xfrm>
            <a:custGeom>
              <a:avLst/>
              <a:gdLst>
                <a:gd name="connsiteX0" fmla="*/ 0 w 1314189"/>
                <a:gd name="connsiteY0" fmla="*/ 1169046 h 1503664"/>
                <a:gd name="connsiteX1" fmla="*/ 596666 w 1314189"/>
                <a:gd name="connsiteY1" fmla="*/ 751126 h 1503664"/>
                <a:gd name="connsiteX2" fmla="*/ 1412 w 1314189"/>
                <a:gd name="connsiteY2" fmla="*/ 334618 h 1503664"/>
                <a:gd name="connsiteX3" fmla="*/ 240586 w 1314189"/>
                <a:gd name="connsiteY3" fmla="*/ 0 h 1503664"/>
                <a:gd name="connsiteX4" fmla="*/ 1314189 w 1314189"/>
                <a:gd name="connsiteY4" fmla="*/ 751126 h 1503664"/>
                <a:gd name="connsiteX5" fmla="*/ 237763 w 1314189"/>
                <a:gd name="connsiteY5" fmla="*/ 1503665 h 15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189" h="1503664">
                  <a:moveTo>
                    <a:pt x="0" y="1169046"/>
                  </a:moveTo>
                  <a:lnTo>
                    <a:pt x="596666" y="751126"/>
                  </a:lnTo>
                  <a:lnTo>
                    <a:pt x="1412" y="334618"/>
                  </a:lnTo>
                  <a:lnTo>
                    <a:pt x="240586" y="0"/>
                  </a:lnTo>
                  <a:lnTo>
                    <a:pt x="1314189" y="751126"/>
                  </a:lnTo>
                  <a:lnTo>
                    <a:pt x="237763" y="1503665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EC1DC95-204C-4D90-AE62-E3AD462DE1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4175227"/>
            <a:ext cx="2589077" cy="65167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D7A1FC-C9B7-4EF4-8B3E-1788213793E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841" y="1099843"/>
            <a:ext cx="3102995" cy="155390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nl-NL"/>
              <a:t>Titel</a:t>
            </a:r>
            <a:endParaRPr lang="nl-BE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3EF43F9-C1BE-4A9F-B44B-5A3FC35C4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9841" y="2672212"/>
            <a:ext cx="3102995" cy="1091804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/>
              <a:t>ONDERTITEL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30DBCDA1-1C65-4A71-BA42-55F5DD4C58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34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47D6E984-9E7D-4BA3-B3F3-986CC7F1D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869AC77-F5E2-4205-93FD-B5CEDCE245C5}"/>
              </a:ext>
            </a:extLst>
          </p:cNvPr>
          <p:cNvSpPr/>
          <p:nvPr userDrawn="1"/>
        </p:nvSpPr>
        <p:spPr>
          <a:xfrm>
            <a:off x="0" y="1"/>
            <a:ext cx="6178217" cy="5143499"/>
          </a:xfrm>
          <a:custGeom>
            <a:avLst/>
            <a:gdLst>
              <a:gd name="connsiteX0" fmla="*/ 0 w 8237622"/>
              <a:gd name="connsiteY0" fmla="*/ 0 h 6857999"/>
              <a:gd name="connsiteX1" fmla="*/ 5883438 w 8237622"/>
              <a:gd name="connsiteY1" fmla="*/ 0 h 6857999"/>
              <a:gd name="connsiteX2" fmla="*/ 8237622 w 8237622"/>
              <a:gd name="connsiteY2" fmla="*/ 6857999 h 6857999"/>
              <a:gd name="connsiteX3" fmla="*/ 0 w 8237622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7622" h="6857999">
                <a:moveTo>
                  <a:pt x="0" y="0"/>
                </a:moveTo>
                <a:lnTo>
                  <a:pt x="5883438" y="0"/>
                </a:lnTo>
                <a:lnTo>
                  <a:pt x="8237622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824B98A-4944-4791-8FF5-6261333FFD9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12640" y="178"/>
            <a:ext cx="4731360" cy="5143322"/>
          </a:xfrm>
          <a:custGeom>
            <a:avLst/>
            <a:gdLst>
              <a:gd name="connsiteX0" fmla="*/ 0 w 6308480"/>
              <a:gd name="connsiteY0" fmla="*/ 0 h 6857762"/>
              <a:gd name="connsiteX1" fmla="*/ 6300924 w 6308480"/>
              <a:gd name="connsiteY1" fmla="*/ 2727 h 6857762"/>
              <a:gd name="connsiteX2" fmla="*/ 6308480 w 6308480"/>
              <a:gd name="connsiteY2" fmla="*/ 6857762 h 6857762"/>
              <a:gd name="connsiteX3" fmla="*/ 2354102 w 6308480"/>
              <a:gd name="connsiteY3" fmla="*/ 6857762 h 6857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08480" h="6857762">
                <a:moveTo>
                  <a:pt x="0" y="0"/>
                </a:moveTo>
                <a:lnTo>
                  <a:pt x="6300924" y="2727"/>
                </a:lnTo>
                <a:cubicBezTo>
                  <a:pt x="6303442" y="2283102"/>
                  <a:pt x="6305962" y="4577387"/>
                  <a:pt x="6308480" y="6857762"/>
                </a:cubicBezTo>
                <a:lnTo>
                  <a:pt x="2354102" y="6857762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3901EBF6-9C92-4604-B424-1D155695A7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474" y="3735788"/>
            <a:ext cx="4032513" cy="1014986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AA6B26EB-8EC5-48E2-BD48-A8DC394BE7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842" y="943585"/>
            <a:ext cx="3942159" cy="155390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nl-NL"/>
              <a:t>Titel</a:t>
            </a:r>
            <a:endParaRPr lang="nl-BE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6F182A54-4BEE-4AF0-9435-44D0360326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842" y="2515954"/>
            <a:ext cx="3942159" cy="1091804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125165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+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CB5FAE03-95F2-4223-8FC6-421130D4435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79296" y="0"/>
            <a:ext cx="8964704" cy="5143500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C3CEDB31-424E-4E78-B055-9D8DABF577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44801" y="3268980"/>
            <a:ext cx="5299201" cy="1029577"/>
          </a:xfrm>
          <a:solidFill>
            <a:srgbClr val="FFEB00"/>
          </a:solidFill>
        </p:spPr>
        <p:txBody>
          <a:bodyPr lIns="216000" tIns="216000" rIns="792000" bIns="216000" anchor="ctr">
            <a:normAutofit/>
          </a:bodyPr>
          <a:lstStyle>
            <a:lvl1pPr marL="0" indent="0" algn="l" defTabSz="685783" rtl="0" eaLnBrk="1" latinLnBrk="0" hangingPunct="1">
              <a:buFontTx/>
              <a:buNone/>
              <a:defRPr lang="nl-NL" sz="3600" b="1" kern="1200" dirty="0" smtClean="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Subtitel</a:t>
            </a:r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BFD846F-A868-446F-BAFF-61F80655D1C2}"/>
              </a:ext>
            </a:extLst>
          </p:cNvPr>
          <p:cNvSpPr/>
          <p:nvPr userDrawn="1"/>
        </p:nvSpPr>
        <p:spPr>
          <a:xfrm>
            <a:off x="1" y="0"/>
            <a:ext cx="179294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DFAF4955-2C26-4D99-A507-76ED35E0B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911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image" Target="../media/image17.svg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image" Target="../media/image16.png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25.sv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image" Target="../media/image24.png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image" Target="../media/image25.svg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image" Target="../media/image24.png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.xml"/><Relationship Id="rId13" Type="http://schemas.openxmlformats.org/officeDocument/2006/relationships/image" Target="../media/image17.svg"/><Relationship Id="rId3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3.xml"/><Relationship Id="rId12" Type="http://schemas.openxmlformats.org/officeDocument/2006/relationships/image" Target="../media/image16.png"/><Relationship Id="rId2" Type="http://schemas.openxmlformats.org/officeDocument/2006/relationships/slideLayout" Target="../slideLayouts/slideLayout88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9.xml"/><Relationship Id="rId18" Type="http://schemas.openxmlformats.org/officeDocument/2006/relationships/slideLayout" Target="../slideLayouts/slideLayout114.xml"/><Relationship Id="rId26" Type="http://schemas.openxmlformats.org/officeDocument/2006/relationships/theme" Target="../theme/theme8.xml"/><Relationship Id="rId3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13.xml"/><Relationship Id="rId25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20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24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23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06.xml"/><Relationship Id="rId19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Relationship Id="rId22" Type="http://schemas.openxmlformats.org/officeDocument/2006/relationships/slideLayout" Target="../slideLayouts/slideLayout11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slideLayout" Target="../slideLayouts/slideLayout134.xml"/><Relationship Id="rId18" Type="http://schemas.openxmlformats.org/officeDocument/2006/relationships/slideLayout" Target="../slideLayouts/slideLayout139.xml"/><Relationship Id="rId26" Type="http://schemas.openxmlformats.org/officeDocument/2006/relationships/slideLayout" Target="../slideLayouts/slideLayout147.xml"/><Relationship Id="rId3" Type="http://schemas.openxmlformats.org/officeDocument/2006/relationships/slideLayout" Target="../slideLayouts/slideLayout124.xml"/><Relationship Id="rId21" Type="http://schemas.openxmlformats.org/officeDocument/2006/relationships/slideLayout" Target="../slideLayouts/slideLayout142.xml"/><Relationship Id="rId7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3.xml"/><Relationship Id="rId17" Type="http://schemas.openxmlformats.org/officeDocument/2006/relationships/slideLayout" Target="../slideLayouts/slideLayout138.xml"/><Relationship Id="rId25" Type="http://schemas.openxmlformats.org/officeDocument/2006/relationships/slideLayout" Target="../slideLayouts/slideLayout146.xml"/><Relationship Id="rId2" Type="http://schemas.openxmlformats.org/officeDocument/2006/relationships/slideLayout" Target="../slideLayouts/slideLayout123.xml"/><Relationship Id="rId16" Type="http://schemas.openxmlformats.org/officeDocument/2006/relationships/slideLayout" Target="../slideLayouts/slideLayout137.xml"/><Relationship Id="rId20" Type="http://schemas.openxmlformats.org/officeDocument/2006/relationships/slideLayout" Target="../slideLayouts/slideLayout141.xml"/><Relationship Id="rId29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24" Type="http://schemas.openxmlformats.org/officeDocument/2006/relationships/slideLayout" Target="../slideLayouts/slideLayout145.xml"/><Relationship Id="rId32" Type="http://schemas.openxmlformats.org/officeDocument/2006/relationships/theme" Target="../theme/theme9.xml"/><Relationship Id="rId5" Type="http://schemas.openxmlformats.org/officeDocument/2006/relationships/slideLayout" Target="../slideLayouts/slideLayout126.xml"/><Relationship Id="rId15" Type="http://schemas.openxmlformats.org/officeDocument/2006/relationships/slideLayout" Target="../slideLayouts/slideLayout136.xml"/><Relationship Id="rId23" Type="http://schemas.openxmlformats.org/officeDocument/2006/relationships/slideLayout" Target="../slideLayouts/slideLayout144.xml"/><Relationship Id="rId28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31.xml"/><Relationship Id="rId19" Type="http://schemas.openxmlformats.org/officeDocument/2006/relationships/slideLayout" Target="../slideLayouts/slideLayout140.xml"/><Relationship Id="rId31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35.xml"/><Relationship Id="rId22" Type="http://schemas.openxmlformats.org/officeDocument/2006/relationships/slideLayout" Target="../slideLayouts/slideLayout143.xml"/><Relationship Id="rId27" Type="http://schemas.openxmlformats.org/officeDocument/2006/relationships/slideLayout" Target="../slideLayouts/slideLayout148.xml"/><Relationship Id="rId30" Type="http://schemas.openxmlformats.org/officeDocument/2006/relationships/slideLayout" Target="../slideLayouts/slideLayout1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15B9B0B-9FF8-4AB2-91EC-BFD234DA0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813197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7AD4BAC-B767-43E5-8F16-E582C148C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194197"/>
            <a:ext cx="7886700" cy="34385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D5D5524-E479-4197-9F64-1F54DAFF6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758736"/>
            <a:ext cx="3625069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nl-BE"/>
              <a:t>Voettekst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9B68AD4-8EA5-4A62-B9A6-94440AE012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40003012-7043-4113-8641-7860C8DEC246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</p:spTree>
    <p:extLst>
      <p:ext uri="{BB962C8B-B14F-4D97-AF65-F5344CB8AC3E}">
        <p14:creationId xmlns:p14="http://schemas.microsoft.com/office/powerpoint/2010/main" val="2212240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53" r:id="rId8"/>
    <p:sldLayoutId id="2147483726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  <p:sldLayoutId id="2147483695" r:id="rId24"/>
    <p:sldLayoutId id="2147483696" r:id="rId25"/>
    <p:sldLayoutId id="2147483697" r:id="rId26"/>
    <p:sldLayoutId id="2147483698" r:id="rId27"/>
    <p:sldLayoutId id="2147483699" r:id="rId28"/>
    <p:sldLayoutId id="2147483700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b="1" u="none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spcAft>
          <a:spcPts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1pPr>
      <a:lvl2pPr marL="27000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tx1"/>
        </a:buClr>
        <a:buSzPct val="100000"/>
        <a:buFont typeface="Wingdings" panose="05000000000000000000" pitchFamily="2" charset="2"/>
        <a:buChar char="§"/>
        <a:defRPr sz="1500" u="none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2pPr>
      <a:lvl3pPr marL="48600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tx2"/>
        </a:buClr>
        <a:buSzPct val="100000"/>
        <a:buFont typeface="Wingdings" panose="05000000000000000000" pitchFamily="2" charset="2"/>
        <a:buChar char="§"/>
        <a:defRPr sz="1350" b="0" u="none" kern="1200" baseline="0">
          <a:solidFill>
            <a:schemeClr val="tx1"/>
          </a:solidFill>
          <a:uFill>
            <a:solidFill>
              <a:schemeClr val="accent3"/>
            </a:solidFill>
          </a:uFill>
          <a:latin typeface="+mn-lt"/>
          <a:ea typeface="+mn-ea"/>
          <a:cs typeface="+mn-cs"/>
        </a:defRPr>
      </a:lvl3pPr>
      <a:lvl4pPr marL="70200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tx2"/>
        </a:buClr>
        <a:buSzPct val="100000"/>
        <a:buFont typeface="Wingdings" panose="05000000000000000000" pitchFamily="2" charset="2"/>
        <a:buChar char="§"/>
        <a:defRPr sz="1200" u="none" kern="1200" baseline="0">
          <a:solidFill>
            <a:schemeClr val="tx1"/>
          </a:solidFill>
          <a:uFill>
            <a:solidFill>
              <a:schemeClr val="accent3"/>
            </a:solidFill>
          </a:uFill>
          <a:latin typeface="+mn-lt"/>
          <a:ea typeface="+mn-ea"/>
          <a:cs typeface="+mn-cs"/>
        </a:defRPr>
      </a:lvl4pPr>
      <a:lvl5pPr marL="91800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2"/>
        </a:buClr>
        <a:buSzPct val="100000"/>
        <a:buFont typeface="Wingdings" panose="05000000000000000000" pitchFamily="2" charset="2"/>
        <a:buChar char="§"/>
        <a:defRPr sz="1050" b="0" u="none" kern="1200" baseline="0">
          <a:solidFill>
            <a:schemeClr val="tx1"/>
          </a:solidFill>
          <a:uFill>
            <a:solidFill>
              <a:schemeClr val="accent3"/>
            </a:solidFill>
          </a:u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>
          <p15:clr>
            <a:srgbClr val="F26B43"/>
          </p15:clr>
        </p15:guide>
        <p15:guide id="2" pos="7151">
          <p15:clr>
            <a:srgbClr val="F26B43"/>
          </p15:clr>
        </p15:guide>
        <p15:guide id="4" orient="horz" pos="3906">
          <p15:clr>
            <a:srgbClr val="F26B43"/>
          </p15:clr>
        </p15:guide>
        <p15:guide id="5" orient="horz" pos="100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457200" y="69057"/>
            <a:ext cx="8229600" cy="1131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lvl="0">
              <a:defRPr sz="1800"/>
            </a:pPr>
            <a:r>
              <a:rPr sz="2400"/>
              <a:t>Hoofdtekst - niveau één</a:t>
            </a:r>
          </a:p>
          <a:p>
            <a:pPr lvl="1">
              <a:defRPr sz="1800"/>
            </a:pPr>
            <a:r>
              <a:rPr sz="2400"/>
              <a:t>Hoofdtekst - niveau twee</a:t>
            </a:r>
          </a:p>
          <a:p>
            <a:pPr lvl="2">
              <a:defRPr sz="1800"/>
            </a:pPr>
            <a:r>
              <a:rPr sz="2400"/>
              <a:t>Hoofdtekst - niveau drie</a:t>
            </a:r>
          </a:p>
          <a:p>
            <a:pPr lvl="3">
              <a:defRPr sz="1800"/>
            </a:pPr>
            <a:r>
              <a:rPr sz="2400"/>
              <a:t>Hoofdtekst - niveau vier</a:t>
            </a:r>
          </a:p>
          <a:p>
            <a:pPr lvl="4">
              <a:defRPr sz="1800"/>
            </a:pPr>
            <a:r>
              <a:rPr sz="2400"/>
              <a:t>Hoofdtekst - niveau vijf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6553200" y="4767263"/>
            <a:ext cx="2133600" cy="30777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5093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58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59" r:id="rId14"/>
    <p:sldLayoutId id="2147483760" r:id="rId15"/>
    <p:sldLayoutId id="2147483761" r:id="rId16"/>
    <p:sldLayoutId id="2147483784" r:id="rId17"/>
    <p:sldLayoutId id="2147483785" r:id="rId18"/>
    <p:sldLayoutId id="2147483786" r:id="rId19"/>
  </p:sldLayoutIdLst>
  <p:transition spd="med"/>
  <p:hf hdr="0" ftr="0" dt="0"/>
  <p:txStyles>
    <p:titleStyle>
      <a:lvl1pPr>
        <a:defRPr sz="3300" b="1">
          <a:latin typeface="Flanders Art Sans"/>
          <a:ea typeface="Flanders Art Sans"/>
          <a:cs typeface="Flanders Art Sans"/>
          <a:sym typeface="Flanders Art Sans"/>
        </a:defRPr>
      </a:lvl1pPr>
      <a:lvl2pPr>
        <a:defRPr sz="3300" b="1">
          <a:latin typeface="Flanders Art Sans"/>
          <a:ea typeface="Flanders Art Sans"/>
          <a:cs typeface="Flanders Art Sans"/>
          <a:sym typeface="Flanders Art Sans"/>
        </a:defRPr>
      </a:lvl2pPr>
      <a:lvl3pPr>
        <a:defRPr sz="3300" b="1">
          <a:latin typeface="Flanders Art Sans"/>
          <a:ea typeface="Flanders Art Sans"/>
          <a:cs typeface="Flanders Art Sans"/>
          <a:sym typeface="Flanders Art Sans"/>
        </a:defRPr>
      </a:lvl3pPr>
      <a:lvl4pPr>
        <a:defRPr sz="3300" b="1">
          <a:latin typeface="Flanders Art Sans"/>
          <a:ea typeface="Flanders Art Sans"/>
          <a:cs typeface="Flanders Art Sans"/>
          <a:sym typeface="Flanders Art Sans"/>
        </a:defRPr>
      </a:lvl4pPr>
      <a:lvl5pPr>
        <a:defRPr sz="3300" b="1">
          <a:latin typeface="Flanders Art Sans"/>
          <a:ea typeface="Flanders Art Sans"/>
          <a:cs typeface="Flanders Art Sans"/>
          <a:sym typeface="Flanders Art Sans"/>
        </a:defRPr>
      </a:lvl5pPr>
      <a:lvl6pPr>
        <a:defRPr sz="3300" b="1">
          <a:latin typeface="Flanders Art Sans"/>
          <a:ea typeface="Flanders Art Sans"/>
          <a:cs typeface="Flanders Art Sans"/>
          <a:sym typeface="Flanders Art Sans"/>
        </a:defRPr>
      </a:lvl6pPr>
      <a:lvl7pPr>
        <a:defRPr sz="3300" b="1">
          <a:latin typeface="Flanders Art Sans"/>
          <a:ea typeface="Flanders Art Sans"/>
          <a:cs typeface="Flanders Art Sans"/>
          <a:sym typeface="Flanders Art Sans"/>
        </a:defRPr>
      </a:lvl7pPr>
      <a:lvl8pPr>
        <a:defRPr sz="3300" b="1">
          <a:latin typeface="Flanders Art Sans"/>
          <a:ea typeface="Flanders Art Sans"/>
          <a:cs typeface="Flanders Art Sans"/>
          <a:sym typeface="Flanders Art Sans"/>
        </a:defRPr>
      </a:lvl8pPr>
      <a:lvl9pPr>
        <a:defRPr sz="3300" b="1">
          <a:latin typeface="Flanders Art Sans"/>
          <a:ea typeface="Flanders Art Sans"/>
          <a:cs typeface="Flanders Art Sans"/>
          <a:sym typeface="Flanders Art Sans"/>
        </a:defRPr>
      </a:lvl9pPr>
    </p:titleStyle>
    <p:bodyStyle>
      <a:lvl1pPr marL="257175" indent="-257175">
        <a:spcBef>
          <a:spcPts val="525"/>
        </a:spcBef>
        <a:buSzPct val="100000"/>
        <a:buFont typeface="Arial"/>
        <a:buChar char="•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1pPr>
      <a:lvl2pPr marL="587828" indent="-244928">
        <a:spcBef>
          <a:spcPts val="525"/>
        </a:spcBef>
        <a:buSzPct val="100000"/>
        <a:buFont typeface="Arial"/>
        <a:buChar char="–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2pPr>
      <a:lvl3pPr marL="914400" indent="-228600">
        <a:spcBef>
          <a:spcPts val="525"/>
        </a:spcBef>
        <a:buSzPct val="100000"/>
        <a:buFont typeface="Arial"/>
        <a:buChar char="•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3pPr>
      <a:lvl4pPr marL="1303020" indent="-274320">
        <a:spcBef>
          <a:spcPts val="525"/>
        </a:spcBef>
        <a:buSzPct val="100000"/>
        <a:buFont typeface="Arial"/>
        <a:buChar char="–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4pPr>
      <a:lvl5pPr marL="1645920" indent="-274320">
        <a:spcBef>
          <a:spcPts val="525"/>
        </a:spcBef>
        <a:buSzPct val="100000"/>
        <a:buFont typeface="Arial"/>
        <a:buChar char="»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5pPr>
      <a:lvl6pPr marL="1988820" indent="-274320">
        <a:spcBef>
          <a:spcPts val="525"/>
        </a:spcBef>
        <a:buSzPct val="100000"/>
        <a:buFont typeface="Arial"/>
        <a:buChar char="•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6pPr>
      <a:lvl7pPr marL="2331720" indent="-274320">
        <a:spcBef>
          <a:spcPts val="525"/>
        </a:spcBef>
        <a:buSzPct val="100000"/>
        <a:buFont typeface="Arial"/>
        <a:buChar char="•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7pPr>
      <a:lvl8pPr marL="2674619" indent="-274319">
        <a:spcBef>
          <a:spcPts val="525"/>
        </a:spcBef>
        <a:buSzPct val="100000"/>
        <a:buFont typeface="Arial"/>
        <a:buChar char="•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8pPr>
      <a:lvl9pPr marL="3017519" indent="-274319">
        <a:spcBef>
          <a:spcPts val="525"/>
        </a:spcBef>
        <a:buSzPct val="100000"/>
        <a:buFont typeface="Arial"/>
        <a:buChar char="•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9pPr>
    </p:bodyStyle>
    <p:otherStyle>
      <a:lvl1pPr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1pPr>
      <a:lvl2pPr indent="3429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2pPr>
      <a:lvl3pPr indent="6858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3pPr>
      <a:lvl4pPr indent="10287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4pPr>
      <a:lvl5pPr indent="13716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5pPr>
      <a:lvl6pPr indent="17145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6pPr>
      <a:lvl7pPr indent="20574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7pPr>
      <a:lvl8pPr indent="24003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8pPr>
      <a:lvl9pPr indent="27432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457200" y="69057"/>
            <a:ext cx="8229600" cy="1131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lvl="0">
              <a:defRPr sz="1800"/>
            </a:pPr>
            <a:r>
              <a:rPr sz="2400"/>
              <a:t>Hoofdtekst - niveau één</a:t>
            </a:r>
          </a:p>
          <a:p>
            <a:pPr lvl="1">
              <a:defRPr sz="1800"/>
            </a:pPr>
            <a:r>
              <a:rPr sz="2400"/>
              <a:t>Hoofdtekst - niveau twee</a:t>
            </a:r>
          </a:p>
          <a:p>
            <a:pPr lvl="2">
              <a:defRPr sz="1800"/>
            </a:pPr>
            <a:r>
              <a:rPr sz="2400"/>
              <a:t>Hoofdtekst - niveau drie</a:t>
            </a:r>
          </a:p>
          <a:p>
            <a:pPr lvl="3">
              <a:defRPr sz="1800"/>
            </a:pPr>
            <a:r>
              <a:rPr sz="2400"/>
              <a:t>Hoofdtekst - niveau vier</a:t>
            </a:r>
          </a:p>
          <a:p>
            <a:pPr lvl="4">
              <a:defRPr sz="1800"/>
            </a:pPr>
            <a:r>
              <a:rPr sz="2400"/>
              <a:t>Hoofdtekst - niveau vijf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6553200" y="4767263"/>
            <a:ext cx="2133600" cy="30777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6851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6" r:id="rId2"/>
    <p:sldLayoutId id="2147483718" r:id="rId3"/>
    <p:sldLayoutId id="2147483719" r:id="rId4"/>
    <p:sldLayoutId id="2147483720" r:id="rId5"/>
    <p:sldLayoutId id="2147483721" r:id="rId6"/>
    <p:sldLayoutId id="2147483723" r:id="rId7"/>
    <p:sldLayoutId id="2147483724" r:id="rId8"/>
  </p:sldLayoutIdLst>
  <p:transition spd="med"/>
  <p:hf hdr="0" ftr="0" dt="0"/>
  <p:txStyles>
    <p:titleStyle>
      <a:lvl1pPr>
        <a:defRPr sz="3300" b="1">
          <a:latin typeface="Flanders Art Sans"/>
          <a:ea typeface="Flanders Art Sans"/>
          <a:cs typeface="Flanders Art Sans"/>
          <a:sym typeface="Flanders Art Sans"/>
        </a:defRPr>
      </a:lvl1pPr>
      <a:lvl2pPr>
        <a:defRPr sz="3300" b="1">
          <a:latin typeface="Flanders Art Sans"/>
          <a:ea typeface="Flanders Art Sans"/>
          <a:cs typeface="Flanders Art Sans"/>
          <a:sym typeface="Flanders Art Sans"/>
        </a:defRPr>
      </a:lvl2pPr>
      <a:lvl3pPr>
        <a:defRPr sz="3300" b="1">
          <a:latin typeface="Flanders Art Sans"/>
          <a:ea typeface="Flanders Art Sans"/>
          <a:cs typeface="Flanders Art Sans"/>
          <a:sym typeface="Flanders Art Sans"/>
        </a:defRPr>
      </a:lvl3pPr>
      <a:lvl4pPr>
        <a:defRPr sz="3300" b="1">
          <a:latin typeface="Flanders Art Sans"/>
          <a:ea typeface="Flanders Art Sans"/>
          <a:cs typeface="Flanders Art Sans"/>
          <a:sym typeface="Flanders Art Sans"/>
        </a:defRPr>
      </a:lvl4pPr>
      <a:lvl5pPr>
        <a:defRPr sz="3300" b="1">
          <a:latin typeface="Flanders Art Sans"/>
          <a:ea typeface="Flanders Art Sans"/>
          <a:cs typeface="Flanders Art Sans"/>
          <a:sym typeface="Flanders Art Sans"/>
        </a:defRPr>
      </a:lvl5pPr>
      <a:lvl6pPr>
        <a:defRPr sz="3300" b="1">
          <a:latin typeface="Flanders Art Sans"/>
          <a:ea typeface="Flanders Art Sans"/>
          <a:cs typeface="Flanders Art Sans"/>
          <a:sym typeface="Flanders Art Sans"/>
        </a:defRPr>
      </a:lvl6pPr>
      <a:lvl7pPr>
        <a:defRPr sz="3300" b="1">
          <a:latin typeface="Flanders Art Sans"/>
          <a:ea typeface="Flanders Art Sans"/>
          <a:cs typeface="Flanders Art Sans"/>
          <a:sym typeface="Flanders Art Sans"/>
        </a:defRPr>
      </a:lvl7pPr>
      <a:lvl8pPr>
        <a:defRPr sz="3300" b="1">
          <a:latin typeface="Flanders Art Sans"/>
          <a:ea typeface="Flanders Art Sans"/>
          <a:cs typeface="Flanders Art Sans"/>
          <a:sym typeface="Flanders Art Sans"/>
        </a:defRPr>
      </a:lvl8pPr>
      <a:lvl9pPr>
        <a:defRPr sz="3300" b="1">
          <a:latin typeface="Flanders Art Sans"/>
          <a:ea typeface="Flanders Art Sans"/>
          <a:cs typeface="Flanders Art Sans"/>
          <a:sym typeface="Flanders Art Sans"/>
        </a:defRPr>
      </a:lvl9pPr>
    </p:titleStyle>
    <p:bodyStyle>
      <a:lvl1pPr marL="257175" indent="-257175">
        <a:spcBef>
          <a:spcPts val="525"/>
        </a:spcBef>
        <a:buSzPct val="100000"/>
        <a:buFont typeface="Arial"/>
        <a:buChar char="•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1pPr>
      <a:lvl2pPr marL="587828" indent="-244928">
        <a:spcBef>
          <a:spcPts val="525"/>
        </a:spcBef>
        <a:buSzPct val="100000"/>
        <a:buFont typeface="Arial"/>
        <a:buChar char="–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2pPr>
      <a:lvl3pPr marL="914400" indent="-228600">
        <a:spcBef>
          <a:spcPts val="525"/>
        </a:spcBef>
        <a:buSzPct val="100000"/>
        <a:buFont typeface="Arial"/>
        <a:buChar char="•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3pPr>
      <a:lvl4pPr marL="1303020" indent="-274320">
        <a:spcBef>
          <a:spcPts val="525"/>
        </a:spcBef>
        <a:buSzPct val="100000"/>
        <a:buFont typeface="Arial"/>
        <a:buChar char="–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4pPr>
      <a:lvl5pPr marL="1645920" indent="-274320">
        <a:spcBef>
          <a:spcPts val="525"/>
        </a:spcBef>
        <a:buSzPct val="100000"/>
        <a:buFont typeface="Arial"/>
        <a:buChar char="»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5pPr>
      <a:lvl6pPr marL="1988820" indent="-274320">
        <a:spcBef>
          <a:spcPts val="525"/>
        </a:spcBef>
        <a:buSzPct val="100000"/>
        <a:buFont typeface="Arial"/>
        <a:buChar char="•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6pPr>
      <a:lvl7pPr marL="2331720" indent="-274320">
        <a:spcBef>
          <a:spcPts val="525"/>
        </a:spcBef>
        <a:buSzPct val="100000"/>
        <a:buFont typeface="Arial"/>
        <a:buChar char="•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7pPr>
      <a:lvl8pPr marL="2674619" indent="-274319">
        <a:spcBef>
          <a:spcPts val="525"/>
        </a:spcBef>
        <a:buSzPct val="100000"/>
        <a:buFont typeface="Arial"/>
        <a:buChar char="•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8pPr>
      <a:lvl9pPr marL="3017519" indent="-274319">
        <a:spcBef>
          <a:spcPts val="525"/>
        </a:spcBef>
        <a:buSzPct val="100000"/>
        <a:buFont typeface="Arial"/>
        <a:buChar char="•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9pPr>
    </p:bodyStyle>
    <p:otherStyle>
      <a:lvl1pPr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1pPr>
      <a:lvl2pPr indent="3429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2pPr>
      <a:lvl3pPr indent="6858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3pPr>
      <a:lvl4pPr indent="10287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4pPr>
      <a:lvl5pPr indent="13716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5pPr>
      <a:lvl6pPr indent="17145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6pPr>
      <a:lvl7pPr indent="20574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7pPr>
      <a:lvl8pPr indent="24003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8pPr>
      <a:lvl9pPr indent="27432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3DD26B-B914-4EAC-9939-B47F6EF27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798BA-32B7-4CA1-AFA2-6A8584CC9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123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D21A8-457C-4FDB-982B-D5550630CA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25185" y="4767262"/>
            <a:ext cx="5364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fld id="{AE753531-74F9-46DB-8226-2C37E7D3FBBB}" type="datetime3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15.01.26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302D5-6185-4C20-ABA8-233BA23F74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8650" y="4767263"/>
            <a:ext cx="55245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30EE3-729E-4E77-8DE2-9A17D5759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61607" y="4767263"/>
            <a:ext cx="5364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fld id="{19EDAD88-78F8-43C4-9AF1-FA54ECAE1AE2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72EA197-7EA9-47D4-A571-0C33C8BFED8A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15350" y="4492942"/>
            <a:ext cx="548640" cy="54864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2E5033-EAEA-FF45-BCF8-795059E125A0}"/>
              </a:ext>
            </a:extLst>
          </p:cNvPr>
          <p:cNvCxnSpPr>
            <a:cxnSpLocks/>
          </p:cNvCxnSpPr>
          <p:nvPr userDrawn="1"/>
        </p:nvCxnSpPr>
        <p:spPr>
          <a:xfrm>
            <a:off x="134432" y="-52180"/>
            <a:ext cx="0" cy="5255315"/>
          </a:xfrm>
          <a:prstGeom prst="line">
            <a:avLst/>
          </a:prstGeom>
          <a:ln w="3810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782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3E7B2537-7D3A-437D-82B8-DC2DDA076D72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15350" y="4492466"/>
            <a:ext cx="548640" cy="54864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3DD26B-B914-4EAC-9939-B47F6EF27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798BA-32B7-4CA1-AFA2-6A8584CC9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123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D21A8-457C-4FDB-982B-D5550630CA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25185" y="4767262"/>
            <a:ext cx="5364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AE753531-74F9-46DB-8226-2C37E7D3FBBB}" type="datetime3">
              <a:rPr lang="nl-BE" smtClean="0"/>
              <a:pPr/>
              <a:t>15.01.26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302D5-6185-4C20-ABA8-233BA23F74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8650" y="4767263"/>
            <a:ext cx="55245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30EE3-729E-4E77-8DE2-9A17D5759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61607" y="4767263"/>
            <a:ext cx="5364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9EDAD88-78F8-43C4-9AF1-FA54ECAE1AE2}" type="slidenum">
              <a:rPr lang="nl-BE" smtClean="0"/>
              <a:pPr/>
              <a:t>‹#›</a:t>
            </a:fld>
            <a:endParaRPr lang="nl-BE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8B8C69-F25E-494C-A21B-E10A8020476C}"/>
              </a:ext>
            </a:extLst>
          </p:cNvPr>
          <p:cNvCxnSpPr>
            <a:cxnSpLocks/>
          </p:cNvCxnSpPr>
          <p:nvPr userDrawn="1"/>
        </p:nvCxnSpPr>
        <p:spPr>
          <a:xfrm>
            <a:off x="134432" y="-52180"/>
            <a:ext cx="0" cy="5255315"/>
          </a:xfrm>
          <a:prstGeom prst="line">
            <a:avLst/>
          </a:prstGeom>
          <a:ln w="381000">
            <a:solidFill>
              <a:schemeClr val="bg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5160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3E7B2537-7D3A-437D-82B8-DC2DDA076D72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15350" y="4492466"/>
            <a:ext cx="548640" cy="54864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3DD26B-B914-4EAC-9939-B47F6EF27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798BA-32B7-4CA1-AFA2-6A8584CC9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123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D21A8-457C-4FDB-982B-D5550630CA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25185" y="4767262"/>
            <a:ext cx="5364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AE753531-74F9-46DB-8226-2C37E7D3FBBB}" type="datetime3">
              <a:rPr lang="nl-BE" smtClean="0"/>
              <a:pPr/>
              <a:t>15.01.26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302D5-6185-4C20-ABA8-233BA23F74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8650" y="4767263"/>
            <a:ext cx="55245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30EE3-729E-4E77-8DE2-9A17D5759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61607" y="4767263"/>
            <a:ext cx="5364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9EDAD88-78F8-43C4-9AF1-FA54ECAE1AE2}" type="slidenum">
              <a:rPr lang="nl-BE" smtClean="0"/>
              <a:pPr/>
              <a:t>‹#›</a:t>
            </a:fld>
            <a:endParaRPr lang="nl-BE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8B8C69-F25E-494C-A21B-E10A8020476C}"/>
              </a:ext>
            </a:extLst>
          </p:cNvPr>
          <p:cNvCxnSpPr>
            <a:cxnSpLocks/>
          </p:cNvCxnSpPr>
          <p:nvPr userDrawn="1"/>
        </p:nvCxnSpPr>
        <p:spPr>
          <a:xfrm>
            <a:off x="134432" y="-52180"/>
            <a:ext cx="0" cy="5255315"/>
          </a:xfrm>
          <a:prstGeom prst="line">
            <a:avLst/>
          </a:prstGeom>
          <a:ln w="381000">
            <a:solidFill>
              <a:schemeClr val="bg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9642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3DD26B-B914-4EAC-9939-B47F6EF27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798BA-32B7-4CA1-AFA2-6A8584CC9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123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D21A8-457C-4FDB-982B-D5550630CA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25185" y="4767262"/>
            <a:ext cx="5364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fld id="{AE753531-74F9-46DB-8226-2C37E7D3FBBB}" type="datetime3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15.01.26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302D5-6185-4C20-ABA8-233BA23F74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8650" y="4767263"/>
            <a:ext cx="55245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30EE3-729E-4E77-8DE2-9A17D5759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61607" y="4767263"/>
            <a:ext cx="5364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fld id="{19EDAD88-78F8-43C4-9AF1-FA54ECAE1AE2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72EA197-7EA9-47D4-A571-0C33C8BFED8A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15350" y="4492942"/>
            <a:ext cx="548640" cy="54864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2E5033-EAEA-FF45-BCF8-795059E125A0}"/>
              </a:ext>
            </a:extLst>
          </p:cNvPr>
          <p:cNvCxnSpPr>
            <a:cxnSpLocks/>
          </p:cNvCxnSpPr>
          <p:nvPr userDrawn="1"/>
        </p:nvCxnSpPr>
        <p:spPr>
          <a:xfrm>
            <a:off x="134432" y="-52180"/>
            <a:ext cx="0" cy="5255315"/>
          </a:xfrm>
          <a:prstGeom prst="line">
            <a:avLst/>
          </a:prstGeom>
          <a:ln w="3810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117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15B9B0B-9FF8-4AB2-91EC-BFD234DA0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813197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7AD4BAC-B767-43E5-8F16-E582C148C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194197"/>
            <a:ext cx="7886700" cy="34385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D5D5524-E479-4197-9F64-1F54DAFF6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758736"/>
            <a:ext cx="3625069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nl-BE"/>
              <a:t>Voettekst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9B68AD4-8EA5-4A62-B9A6-94440AE012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40003012-7043-4113-8641-7860C8DEC246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</p:spTree>
    <p:extLst>
      <p:ext uri="{BB962C8B-B14F-4D97-AF65-F5344CB8AC3E}">
        <p14:creationId xmlns:p14="http://schemas.microsoft.com/office/powerpoint/2010/main" val="847861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  <p:sldLayoutId id="2147483823" r:id="rId12"/>
    <p:sldLayoutId id="2147483824" r:id="rId13"/>
    <p:sldLayoutId id="2147483825" r:id="rId14"/>
    <p:sldLayoutId id="2147483826" r:id="rId15"/>
    <p:sldLayoutId id="2147483827" r:id="rId16"/>
    <p:sldLayoutId id="2147483828" r:id="rId17"/>
    <p:sldLayoutId id="2147483829" r:id="rId18"/>
    <p:sldLayoutId id="2147483830" r:id="rId19"/>
    <p:sldLayoutId id="2147483831" r:id="rId20"/>
    <p:sldLayoutId id="2147483832" r:id="rId21"/>
    <p:sldLayoutId id="2147483833" r:id="rId22"/>
    <p:sldLayoutId id="2147483834" r:id="rId23"/>
    <p:sldLayoutId id="2147483835" r:id="rId24"/>
    <p:sldLayoutId id="2147483836" r:id="rId2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b="1" u="none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spcAft>
          <a:spcPts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1pPr>
      <a:lvl2pPr marL="27000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tx1"/>
        </a:buClr>
        <a:buSzPct val="100000"/>
        <a:buFont typeface="Wingdings" panose="05000000000000000000" pitchFamily="2" charset="2"/>
        <a:buChar char="§"/>
        <a:defRPr sz="1500" u="none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2pPr>
      <a:lvl3pPr marL="48600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tx2"/>
        </a:buClr>
        <a:buSzPct val="100000"/>
        <a:buFont typeface="Wingdings" panose="05000000000000000000" pitchFamily="2" charset="2"/>
        <a:buChar char="§"/>
        <a:defRPr sz="1350" b="0" u="none" kern="1200" baseline="0">
          <a:solidFill>
            <a:schemeClr val="tx1"/>
          </a:solidFill>
          <a:uFill>
            <a:solidFill>
              <a:schemeClr val="accent3"/>
            </a:solidFill>
          </a:uFill>
          <a:latin typeface="+mn-lt"/>
          <a:ea typeface="+mn-ea"/>
          <a:cs typeface="+mn-cs"/>
        </a:defRPr>
      </a:lvl3pPr>
      <a:lvl4pPr marL="70200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tx2"/>
        </a:buClr>
        <a:buSzPct val="100000"/>
        <a:buFont typeface="Wingdings" panose="05000000000000000000" pitchFamily="2" charset="2"/>
        <a:buChar char="§"/>
        <a:defRPr sz="1200" u="none" kern="1200" baseline="0">
          <a:solidFill>
            <a:schemeClr val="tx1"/>
          </a:solidFill>
          <a:uFill>
            <a:solidFill>
              <a:schemeClr val="accent3"/>
            </a:solidFill>
          </a:uFill>
          <a:latin typeface="+mn-lt"/>
          <a:ea typeface="+mn-ea"/>
          <a:cs typeface="+mn-cs"/>
        </a:defRPr>
      </a:lvl4pPr>
      <a:lvl5pPr marL="91800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2"/>
        </a:buClr>
        <a:buSzPct val="100000"/>
        <a:buFont typeface="Wingdings" panose="05000000000000000000" pitchFamily="2" charset="2"/>
        <a:buChar char="§"/>
        <a:defRPr sz="1050" b="0" u="none" kern="1200" baseline="0">
          <a:solidFill>
            <a:schemeClr val="tx1"/>
          </a:solidFill>
          <a:uFill>
            <a:solidFill>
              <a:schemeClr val="accent3"/>
            </a:solidFill>
          </a:u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>
          <p15:clr>
            <a:srgbClr val="F26B43"/>
          </p15:clr>
        </p15:guide>
        <p15:guide id="2" pos="7151">
          <p15:clr>
            <a:srgbClr val="F26B43"/>
          </p15:clr>
        </p15:guide>
        <p15:guide id="4" orient="horz" pos="3906">
          <p15:clr>
            <a:srgbClr val="F26B43"/>
          </p15:clr>
        </p15:guide>
        <p15:guide id="5" orient="horz" pos="1003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15B9B0B-9FF8-4AB2-91EC-BFD234DA0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813197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7AD4BAC-B767-43E5-8F16-E582C148C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194197"/>
            <a:ext cx="7886700" cy="34385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D5D5524-E479-4197-9F64-1F54DAFF6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758736"/>
            <a:ext cx="3625069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nl-BE"/>
              <a:t>Voettekst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9B68AD4-8EA5-4A62-B9A6-94440AE012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40003012-7043-4113-8641-7860C8DEC246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</p:spTree>
    <p:extLst>
      <p:ext uri="{BB962C8B-B14F-4D97-AF65-F5344CB8AC3E}">
        <p14:creationId xmlns:p14="http://schemas.microsoft.com/office/powerpoint/2010/main" val="2357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  <p:sldLayoutId id="2147483849" r:id="rId12"/>
    <p:sldLayoutId id="2147483850" r:id="rId13"/>
    <p:sldLayoutId id="2147483851" r:id="rId14"/>
    <p:sldLayoutId id="2147483852" r:id="rId15"/>
    <p:sldLayoutId id="2147483853" r:id="rId16"/>
    <p:sldLayoutId id="2147483854" r:id="rId17"/>
    <p:sldLayoutId id="2147483855" r:id="rId18"/>
    <p:sldLayoutId id="2147483856" r:id="rId19"/>
    <p:sldLayoutId id="2147483857" r:id="rId20"/>
    <p:sldLayoutId id="2147483858" r:id="rId21"/>
    <p:sldLayoutId id="2147483859" r:id="rId22"/>
    <p:sldLayoutId id="2147483860" r:id="rId23"/>
    <p:sldLayoutId id="2147483861" r:id="rId24"/>
    <p:sldLayoutId id="2147483862" r:id="rId25"/>
    <p:sldLayoutId id="2147483863" r:id="rId26"/>
    <p:sldLayoutId id="2147483864" r:id="rId27"/>
    <p:sldLayoutId id="2147483865" r:id="rId28"/>
    <p:sldLayoutId id="2147483866" r:id="rId29"/>
    <p:sldLayoutId id="2147483867" r:id="rId30"/>
    <p:sldLayoutId id="2147483868" r:id="rId3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b="1" u="none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spcAft>
          <a:spcPts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1pPr>
      <a:lvl2pPr marL="27000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tx1"/>
        </a:buClr>
        <a:buSzPct val="100000"/>
        <a:buFont typeface="Wingdings" panose="05000000000000000000" pitchFamily="2" charset="2"/>
        <a:buChar char="§"/>
        <a:defRPr sz="1500" u="none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2pPr>
      <a:lvl3pPr marL="48600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tx2"/>
        </a:buClr>
        <a:buSzPct val="100000"/>
        <a:buFont typeface="Wingdings" panose="05000000000000000000" pitchFamily="2" charset="2"/>
        <a:buChar char="§"/>
        <a:defRPr sz="1350" b="0" u="none" kern="1200" baseline="0">
          <a:solidFill>
            <a:schemeClr val="tx1"/>
          </a:solidFill>
          <a:uFill>
            <a:solidFill>
              <a:schemeClr val="accent3"/>
            </a:solidFill>
          </a:uFill>
          <a:latin typeface="+mn-lt"/>
          <a:ea typeface="+mn-ea"/>
          <a:cs typeface="+mn-cs"/>
        </a:defRPr>
      </a:lvl3pPr>
      <a:lvl4pPr marL="70200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tx2"/>
        </a:buClr>
        <a:buSzPct val="100000"/>
        <a:buFont typeface="Wingdings" panose="05000000000000000000" pitchFamily="2" charset="2"/>
        <a:buChar char="§"/>
        <a:defRPr sz="1200" u="none" kern="1200" baseline="0">
          <a:solidFill>
            <a:schemeClr val="tx1"/>
          </a:solidFill>
          <a:uFill>
            <a:solidFill>
              <a:schemeClr val="accent3"/>
            </a:solidFill>
          </a:uFill>
          <a:latin typeface="+mn-lt"/>
          <a:ea typeface="+mn-ea"/>
          <a:cs typeface="+mn-cs"/>
        </a:defRPr>
      </a:lvl4pPr>
      <a:lvl5pPr marL="91800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2"/>
        </a:buClr>
        <a:buSzPct val="100000"/>
        <a:buFont typeface="Wingdings" panose="05000000000000000000" pitchFamily="2" charset="2"/>
        <a:buChar char="§"/>
        <a:defRPr sz="1050" b="0" u="none" kern="1200" baseline="0">
          <a:solidFill>
            <a:schemeClr val="tx1"/>
          </a:solidFill>
          <a:uFill>
            <a:solidFill>
              <a:schemeClr val="accent3"/>
            </a:solidFill>
          </a:u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>
          <p15:clr>
            <a:srgbClr val="F26B43"/>
          </p15:clr>
        </p15:guide>
        <p15:guide id="2" pos="7151">
          <p15:clr>
            <a:srgbClr val="F26B43"/>
          </p15:clr>
        </p15:guide>
        <p15:guide id="4" orient="horz" pos="3906">
          <p15:clr>
            <a:srgbClr val="F26B43"/>
          </p15:clr>
        </p15:guide>
        <p15:guide id="5" orient="horz" pos="100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IFIhttps:/bezoekersregistratie.vlaanderen.be/wifi/zelfregistratie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0.xml"/><Relationship Id="rId1" Type="http://schemas.openxmlformats.org/officeDocument/2006/relationships/themeOverride" Target="../theme/themeOverride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lgif/thematic/tree/master/models/hydrant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0.xml"/><Relationship Id="rId1" Type="http://schemas.openxmlformats.org/officeDocument/2006/relationships/themeOverride" Target="../theme/themeOverr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0.xml"/><Relationship Id="rId1" Type="http://schemas.openxmlformats.org/officeDocument/2006/relationships/themeOverride" Target="../theme/themeOverride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9.xml"/><Relationship Id="rId1" Type="http://schemas.openxmlformats.org/officeDocument/2006/relationships/themeOverride" Target="../theme/themeOverride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0.xml"/><Relationship Id="rId1" Type="http://schemas.openxmlformats.org/officeDocument/2006/relationships/themeOverride" Target="../theme/themeOverride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0.xml"/><Relationship Id="rId1" Type="http://schemas.openxmlformats.org/officeDocument/2006/relationships/themeOverride" Target="../theme/themeOverr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0.xml"/><Relationship Id="rId1" Type="http://schemas.openxmlformats.org/officeDocument/2006/relationships/themeOverride" Target="../theme/themeOverride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0.xml"/><Relationship Id="rId1" Type="http://schemas.openxmlformats.org/officeDocument/2006/relationships/themeOverride" Target="../theme/themeOverride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0.xml"/><Relationship Id="rId1" Type="http://schemas.openxmlformats.org/officeDocument/2006/relationships/themeOverride" Target="../theme/themeOverride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0.xml"/><Relationship Id="rId1" Type="http://schemas.openxmlformats.org/officeDocument/2006/relationships/themeOverride" Target="../theme/themeOverride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lgif/ICEGthema-person/blob/main/resources/doc/20240517-charter-draft.docx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2">
            <a:extLst>
              <a:ext uri="{FF2B5EF4-FFF2-40B4-BE49-F238E27FC236}">
                <a16:creationId xmlns:a16="http://schemas.microsoft.com/office/drawing/2014/main" id="{70A56E74-8579-4187-901E-B16EC280C8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30" b="34973"/>
          <a:stretch/>
        </p:blipFill>
        <p:spPr>
          <a:xfrm>
            <a:off x="0" y="-833384"/>
            <a:ext cx="9144000" cy="6830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</p:pic>
      <p:sp>
        <p:nvSpPr>
          <p:cNvPr id="8" name="Titel 17">
            <a:extLst>
              <a:ext uri="{FF2B5EF4-FFF2-40B4-BE49-F238E27FC236}">
                <a16:creationId xmlns:a16="http://schemas.microsoft.com/office/drawing/2014/main" id="{B8EC18BA-5A9A-49AA-96B5-B503754EFDB7}"/>
              </a:ext>
            </a:extLst>
          </p:cNvPr>
          <p:cNvSpPr txBox="1">
            <a:spLocks/>
          </p:cNvSpPr>
          <p:nvPr/>
        </p:nvSpPr>
        <p:spPr>
          <a:xfrm>
            <a:off x="2668167" y="1574220"/>
            <a:ext cx="4104456" cy="1836204"/>
          </a:xfrm>
          <a:prstGeom prst="rect">
            <a:avLst/>
          </a:prstGeom>
          <a:solidFill>
            <a:srgbClr val="1E64C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tIns="45720" rIns="34289" bIns="45720" anchor="b" anchorCtr="0">
            <a:normAutofit/>
          </a:bodyPr>
          <a:lstStyle>
            <a:lvl1pPr>
              <a:defRPr sz="4400" b="1">
                <a:latin typeface="FlandersArtSans-Bold" panose="00000800000000000000" pitchFamily="2" charset="0"/>
                <a:ea typeface="Flanders Art Sans"/>
                <a:cs typeface="Flanders Art Sans"/>
                <a:sym typeface="Flanders Art Sans"/>
              </a:defRPr>
            </a:lvl1pPr>
            <a:lvl2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2pPr>
            <a:lvl3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3pPr>
            <a:lvl4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4pPr>
            <a:lvl5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5pPr>
            <a:lvl6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6pPr>
            <a:lvl7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7pPr>
            <a:lvl8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8pPr>
            <a:lvl9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9pPr>
          </a:lstStyle>
          <a:p>
            <a:pPr algn="ctr" defTabSz="685800">
              <a:buClrTx/>
            </a:pPr>
            <a:r>
              <a:rPr lang="nl-BE" sz="4250" b="0">
                <a:solidFill>
                  <a:srgbClr val="FFFFFF"/>
                </a:solidFill>
                <a:latin typeface="FlandersArtSans-Bold"/>
              </a:rPr>
              <a:t>ICEG</a:t>
            </a:r>
          </a:p>
          <a:p>
            <a:pPr algn="ctr" defTabSz="685800">
              <a:buClrTx/>
            </a:pPr>
            <a:r>
              <a:rPr lang="en-US" sz="3450" b="0">
                <a:solidFill>
                  <a:srgbClr val="FFFFFF"/>
                </a:solidFill>
                <a:latin typeface="FlandersArtSans-Bold"/>
              </a:rPr>
              <a:t>REVIEW COMITE</a:t>
            </a:r>
          </a:p>
          <a:p>
            <a:pPr algn="ctr" defTabSz="685800">
              <a:buClrTx/>
            </a:pPr>
            <a:r>
              <a:rPr lang="en-US" sz="2550" b="0">
                <a:solidFill>
                  <a:srgbClr val="FFFFFF"/>
                </a:solidFill>
                <a:latin typeface="FlandersArtSans-Bold"/>
              </a:rPr>
              <a:t>15/01/2026</a:t>
            </a:r>
            <a:endParaRPr lang="en-US" sz="1050" b="0">
              <a:solidFill>
                <a:srgbClr val="FFFFFF"/>
              </a:solidFill>
            </a:endParaRPr>
          </a:p>
          <a:p>
            <a:pPr defTabSz="685800">
              <a:buClrTx/>
            </a:pPr>
            <a:endParaRPr lang="en-US" sz="1050" b="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C7631-BFEA-5493-4D6B-5404D5DF9E22}"/>
              </a:ext>
            </a:extLst>
          </p:cNvPr>
          <p:cNvSpPr txBox="1"/>
          <p:nvPr/>
        </p:nvSpPr>
        <p:spPr>
          <a:xfrm>
            <a:off x="1403965" y="4021343"/>
            <a:ext cx="671935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>
                <a:solidFill>
                  <a:schemeClr val="bg1"/>
                </a:solidFill>
                <a:highlight>
                  <a:srgbClr val="0000FF"/>
                </a:highlight>
                <a:latin typeface="Roboto"/>
                <a:ea typeface="Roboto"/>
                <a:cs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WIFI:</a:t>
            </a:r>
            <a:endParaRPr lang="en-US" sz="1800">
              <a:solidFill>
                <a:schemeClr val="bg1"/>
              </a:solidFill>
              <a:highlight>
                <a:srgbClr val="0000FF"/>
              </a:highlight>
              <a:ea typeface="Roboto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>
                <a:solidFill>
                  <a:schemeClr val="bg1"/>
                </a:solidFill>
                <a:highlight>
                  <a:srgbClr val="0000FF"/>
                </a:highlight>
                <a:latin typeface="Roboto"/>
                <a:ea typeface="Roboto"/>
                <a:cs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https://bezoekersregistratie.vlaanderen.be/wifi/zelfregistratie</a:t>
            </a:r>
            <a:endParaRPr lang="en-US" sz="1800">
              <a:solidFill>
                <a:schemeClr val="bg1"/>
              </a:solidFill>
              <a:highlight>
                <a:srgbClr val="0000FF"/>
              </a:highlight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424161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ACB0C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D655B9-585C-185F-1067-65BF9CD13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2EEE8-3A98-47EF-934C-BD4D3E7D4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640" y="2024547"/>
            <a:ext cx="7108114" cy="883992"/>
          </a:xfrm>
        </p:spPr>
        <p:txBody>
          <a:bodyPr lIns="45719" tIns="45720" rIns="45719" bIns="45720" anchor="ctr">
            <a:noAutofit/>
          </a:bodyPr>
          <a:lstStyle/>
          <a:p>
            <a:pPr algn="l"/>
            <a:r>
              <a:rPr lang="nl-BE" sz="3200">
                <a:solidFill>
                  <a:schemeClr val="bg1"/>
                </a:solidFill>
                <a:cs typeface="Helvetica"/>
              </a:rPr>
              <a:t>ICEG </a:t>
            </a:r>
            <a:r>
              <a:rPr lang="nl-BE" sz="3200" err="1">
                <a:solidFill>
                  <a:schemeClr val="bg1"/>
                </a:solidFill>
                <a:cs typeface="Helvetica"/>
              </a:rPr>
              <a:t>Hydrants</a:t>
            </a:r>
            <a:br>
              <a:rPr lang="nl-BE" sz="3200">
                <a:cs typeface="Helvetica"/>
              </a:rPr>
            </a:br>
            <a:r>
              <a:rPr lang="nl-BE" sz="1200" b="0">
                <a:solidFill>
                  <a:schemeClr val="bg1"/>
                </a:solidFill>
                <a:latin typeface="FlandersArtSans-Regular"/>
                <a:cs typeface="Helvetica"/>
              </a:rPr>
              <a:t>Pauline De Wolf</a:t>
            </a:r>
          </a:p>
        </p:txBody>
      </p:sp>
    </p:spTree>
    <p:extLst>
      <p:ext uri="{BB962C8B-B14F-4D97-AF65-F5344CB8AC3E}">
        <p14:creationId xmlns:p14="http://schemas.microsoft.com/office/powerpoint/2010/main" val="501402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4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u="sng"/>
              <a:t>ICEG Hydrants</a:t>
            </a:r>
            <a:endParaRPr/>
          </a:p>
        </p:txBody>
      </p:sp>
      <p:sp>
        <p:nvSpPr>
          <p:cNvPr id="175" name="Google Shape;175;p34"/>
          <p:cNvSpPr txBox="1"/>
          <p:nvPr/>
        </p:nvSpPr>
        <p:spPr>
          <a:xfrm>
            <a:off x="457800" y="924050"/>
            <a:ext cx="8382000" cy="39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What has been done in 2023?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500" b="1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Business workshop (07/02/2023)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 webinars (18/04/2023 and 22/06/2023)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 physical workshop with AquaWal, AquaFlanders and other FR-speaking actors in Namur (29/08/2023)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Extend the public review period and prepare a simple spreadsheet for stakeholders to review and share feedback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Processing of feedback received via GitHub issues and email and the accompanying stakeholder management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Preparation of the 3rd webinar (6/12/2023), integrating the feedback shared until 30/11 and which was cancelled the day before following a meeting with the federations of water companies in which Rink participated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Preparation and iterations on the model to prepare its publication (the model and its artefacts are currently available in draft on GitHub)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Simplification of the GitHub user interface 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5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u="sng"/>
              <a:t>ICEG Hydrants</a:t>
            </a:r>
            <a:endParaRPr/>
          </a:p>
        </p:txBody>
      </p:sp>
      <p:sp>
        <p:nvSpPr>
          <p:cNvPr id="181" name="Google Shape;181;p35"/>
          <p:cNvSpPr txBox="1"/>
          <p:nvPr/>
        </p:nvSpPr>
        <p:spPr>
          <a:xfrm>
            <a:off x="457800" y="924050"/>
            <a:ext cx="8382000" cy="39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What has been done in 2024?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500" b="1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Preparation of a data example using the model and its underlying use cases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Updated preparation of the 3rd webinar planned on 22/02 (postponed). 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Bilateral discussions with AquaWal and UVCW (Union des Villes et Communes Wallonnes). 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Physical workshop on 28/03/2024.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Drafted &amp; published the meeting report, </a:t>
            </a: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" sz="1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Published a new version of the data model</a:t>
            </a:r>
            <a:endParaRPr sz="15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Created and shared a supportive spreadsheet to collect additional feedback from the stakeholders on the revised model.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Extensive stakeholder management efforts.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5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u="sng"/>
              <a:t>ICEG Hydrants</a:t>
            </a:r>
            <a:endParaRPr/>
          </a:p>
        </p:txBody>
      </p:sp>
      <p:sp>
        <p:nvSpPr>
          <p:cNvPr id="181" name="Google Shape;181;p35"/>
          <p:cNvSpPr txBox="1"/>
          <p:nvPr/>
        </p:nvSpPr>
        <p:spPr>
          <a:xfrm>
            <a:off x="457800" y="924050"/>
            <a:ext cx="8382000" cy="39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Updates to the model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500" b="1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-GB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Addition of classes based on information requirements of the water companies</a:t>
            </a: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-GB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Minor changes to cardinalities, definitions and usage notes</a:t>
            </a: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-GB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Full changelog via this link</a:t>
            </a:r>
            <a:endParaRPr lang="en-GB"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E5FF81-9D72-0120-F1C0-459388DFB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789" y="2061144"/>
            <a:ext cx="5271276" cy="308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24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u="sng"/>
              <a:t>ICEG Hydrants</a:t>
            </a:r>
            <a:endParaRPr/>
          </a:p>
        </p:txBody>
      </p:sp>
      <p:sp>
        <p:nvSpPr>
          <p:cNvPr id="187" name="Google Shape;187;p36"/>
          <p:cNvSpPr txBox="1"/>
          <p:nvPr/>
        </p:nvSpPr>
        <p:spPr>
          <a:xfrm>
            <a:off x="457800" y="924050"/>
            <a:ext cx="8382000" cy="39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What still needs to be done?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500" b="1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indent="-323850"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</a:rPr>
              <a:t>Further updates of the model based on the Working Group of 28/03/2024.</a:t>
            </a:r>
            <a:endParaRPr lang="en"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Facilitate additional discussions regarding the data model: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○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Cardinality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○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Additional attributes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○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Data types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○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…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Creation of additional data examples, following use cases requested by the stakeholders.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Preparation of an additional workshop &amp; closing webinar.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</a:endParaRPr>
          </a:p>
          <a:p>
            <a:pPr marL="457200" indent="-323850"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dk1"/>
                </a:solidFill>
                <a:latin typeface="Proxima Nova"/>
                <a:sym typeface="Proxima Nova"/>
              </a:rPr>
              <a:t>Separate meeting with </a:t>
            </a:r>
            <a:r>
              <a:rPr lang="en" sz="1500" err="1">
                <a:solidFill>
                  <a:schemeClr val="dk1"/>
                </a:solidFill>
                <a:latin typeface="Proxima Nova"/>
                <a:sym typeface="Proxima Nova"/>
              </a:rPr>
              <a:t>Aquawal</a:t>
            </a:r>
            <a:r>
              <a:rPr lang="en" sz="1500">
                <a:solidFill>
                  <a:schemeClr val="dk1"/>
                </a:solidFill>
                <a:latin typeface="Proxima Nova"/>
                <a:sym typeface="Proxima Nova"/>
              </a:rPr>
              <a:t> and the other water companies in Namur to ensure consensus for the working group.</a:t>
            </a:r>
            <a:endParaRPr lang="en" sz="1500">
              <a:solidFill>
                <a:schemeClr val="dk1"/>
              </a:solidFill>
              <a:latin typeface="Proxima Nova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Stakeholder management of Flemish, Walloon and Brussels parties.</a:t>
            </a:r>
            <a:endParaRPr lang="en" sz="1500">
              <a:solidFill>
                <a:schemeClr val="dk1"/>
              </a:solidFill>
              <a:latin typeface="Proxima Nova"/>
              <a:ea typeface="Proxima Nova"/>
              <a:cs typeface="Proxima Nova"/>
            </a:endParaRPr>
          </a:p>
          <a:p>
            <a:pPr marL="13335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endParaRPr lang="en" sz="1500">
              <a:solidFill>
                <a:schemeClr val="dk1"/>
              </a:solidFill>
              <a:latin typeface="Proxima Nova"/>
              <a:ea typeface="Proxima Nova"/>
              <a:cs typeface="Proxima Nova"/>
            </a:endParaRPr>
          </a:p>
          <a:p>
            <a:r>
              <a:rPr lang="en-GB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With the new MoU, additional</a:t>
            </a:r>
            <a:r>
              <a:rPr lang="en-GB" sz="1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budget </a:t>
            </a:r>
            <a:r>
              <a:rPr lang="en-GB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has been granted</a:t>
            </a:r>
            <a:r>
              <a:rPr lang="en-GB" sz="1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in order to finalise the specification and achieve consensus between all parties</a:t>
            </a:r>
            <a:r>
              <a:rPr lang="en-GB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 The editors would start with the activities listed above and propose to update the Committee regularly to monitor whether it is feasible to reach consensus. </a:t>
            </a:r>
            <a:endParaRPr lang="en-GB" sz="1400" b="1">
              <a:solidFill>
                <a:schemeClr val="dk1"/>
              </a:solidFill>
              <a:latin typeface="Proxima Nova"/>
              <a:ea typeface="Proxima Nova"/>
              <a:cs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ACB0C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5E2833-6D59-3633-3CAF-13A5881C2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1806D-B516-8F7C-B6C0-AE003E74C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640" y="2024547"/>
            <a:ext cx="7108114" cy="883992"/>
          </a:xfrm>
        </p:spPr>
        <p:txBody>
          <a:bodyPr lIns="45719" tIns="45720" rIns="45719" bIns="45720" anchor="ctr">
            <a:noAutofit/>
          </a:bodyPr>
          <a:lstStyle/>
          <a:p>
            <a:pPr algn="l"/>
            <a:r>
              <a:rPr lang="nl-BE" sz="3200">
                <a:solidFill>
                  <a:schemeClr val="bg1"/>
                </a:solidFill>
                <a:cs typeface="Helvetica"/>
              </a:rPr>
              <a:t>ICEG </a:t>
            </a:r>
            <a:r>
              <a:rPr lang="nl-BE" sz="3200" err="1">
                <a:solidFill>
                  <a:schemeClr val="bg1"/>
                </a:solidFill>
                <a:cs typeface="Helvetica"/>
              </a:rPr>
              <a:t>BeStAdd</a:t>
            </a:r>
            <a:br>
              <a:rPr lang="nl-BE" sz="3200">
                <a:solidFill>
                  <a:schemeClr val="bg1"/>
                </a:solidFill>
                <a:cs typeface="Helvetica"/>
              </a:rPr>
            </a:br>
            <a:r>
              <a:rPr lang="nl-BE" sz="1200" b="0">
                <a:solidFill>
                  <a:schemeClr val="bg1"/>
                </a:solidFill>
                <a:latin typeface="FlandersArtSans-Regular"/>
                <a:cs typeface="Helvetica"/>
              </a:rPr>
              <a:t>Pauline De Wolf</a:t>
            </a:r>
          </a:p>
        </p:txBody>
      </p:sp>
    </p:spTree>
    <p:extLst>
      <p:ext uri="{BB962C8B-B14F-4D97-AF65-F5344CB8AC3E}">
        <p14:creationId xmlns:p14="http://schemas.microsoft.com/office/powerpoint/2010/main" val="2964979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60A31-8EF7-E834-685B-2B055DA87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521B2E51-84F1-B65A-757A-EED903B4F6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en" smtClean="0"/>
              <a:t>16</a:t>
            </a:fld>
            <a:endParaRPr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E1AD17D-5ED8-BFB8-587C-C29156192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Context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0B296C2-B1B5-C211-A522-3212883A5C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5770" indent="-342900">
              <a:buFont typeface="Calibri"/>
              <a:buChar char="-"/>
            </a:pPr>
            <a:r>
              <a:rPr lang="en-US" sz="2000"/>
              <a:t>The guidelines for addresses are published in a static file which makes it difficult for developers and business analysts to process the underlying logic and guidelines.</a:t>
            </a:r>
          </a:p>
          <a:p>
            <a:pPr marL="445770" indent="-342900">
              <a:buFont typeface="Calibri"/>
              <a:buChar char="-"/>
            </a:pPr>
            <a:r>
              <a:rPr lang="en-US" sz="2000"/>
              <a:t>A machine-readable model compliant with the static file would improve functionality and would </a:t>
            </a:r>
            <a:r>
              <a:rPr lang="en-US" sz="2000" err="1"/>
              <a:t>harmonise</a:t>
            </a:r>
            <a:r>
              <a:rPr lang="en-US" sz="2000"/>
              <a:t> this with other ICEG data specifications</a:t>
            </a:r>
          </a:p>
          <a:p>
            <a:pPr marL="445770" indent="-342900">
              <a:buFont typeface="Calibri"/>
              <a:buChar char="-"/>
            </a:pPr>
            <a:r>
              <a:rPr lang="en-US" sz="2000"/>
              <a:t>Different implementations on all levels of Belgian government are already aligned with </a:t>
            </a:r>
            <a:r>
              <a:rPr lang="en-US" sz="2000" err="1"/>
              <a:t>BeST</a:t>
            </a:r>
            <a:r>
              <a:rPr lang="en-US" sz="2000"/>
              <a:t> Add but this is difficult to check and ensure conformity.</a:t>
            </a:r>
          </a:p>
          <a:p>
            <a:pPr marL="445770" indent="-342900">
              <a:buFont typeface="Calibri"/>
              <a:buChar char="-"/>
            </a:pPr>
            <a:endParaRPr lang="en-US" sz="2000"/>
          </a:p>
          <a:p>
            <a:pPr marL="102870" indent="0">
              <a:buNone/>
            </a:pPr>
            <a:endParaRPr lang="en-US"/>
          </a:p>
          <a:p>
            <a:pPr marL="102870" indent="0">
              <a:buNone/>
            </a:pPr>
            <a:endParaRPr lang="en-US" sz="2000"/>
          </a:p>
          <a:p>
            <a:pPr marL="102870" indent="0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019899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13CA5-FF27-CA27-A881-304151DB4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545890A8-A952-C0DF-FA9C-A303E320E6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en" smtClean="0"/>
              <a:t>17</a:t>
            </a:fld>
            <a:endParaRPr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31CDFFD-F0C4-422B-DA43-CA91AAA02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Activity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798EDFE-8D2F-1CC8-DD00-1EC039379F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5770" indent="-342900">
              <a:buFont typeface="Calibri"/>
              <a:buChar char="-"/>
            </a:pPr>
            <a:r>
              <a:rPr lang="en-US" sz="2000"/>
              <a:t>Budget (13.000 euro) has been foreseen to assess the static file and create a UML diagram and other relevant </a:t>
            </a:r>
            <a:r>
              <a:rPr lang="en-US" sz="2000" err="1"/>
              <a:t>serialisations</a:t>
            </a:r>
            <a:r>
              <a:rPr lang="en-US" sz="2000"/>
              <a:t> (HTML, TTL, JSON-LD Context).</a:t>
            </a:r>
          </a:p>
          <a:p>
            <a:pPr marL="445770" indent="-342900">
              <a:buFont typeface="Calibri"/>
              <a:buChar char="-"/>
            </a:pPr>
            <a:r>
              <a:rPr lang="en-US" sz="2000"/>
              <a:t>This would result in a non-validated version with an accompanying text highlighting next steps that could be decided on by a Working Group.  The content has already been validated but certain model design decisions will need to be taken and thus validated.</a:t>
            </a:r>
          </a:p>
          <a:p>
            <a:pPr marL="445770" indent="-342900">
              <a:buFont typeface="Calibri"/>
              <a:buChar char="-"/>
            </a:pPr>
            <a:r>
              <a:rPr lang="en-US" sz="2000" b="1"/>
              <a:t>Option A</a:t>
            </a:r>
            <a:r>
              <a:rPr lang="en-US" sz="2000"/>
              <a:t> is to put all effort into the publication of the model in the ICEG style and consider this as an accredited version.</a:t>
            </a:r>
          </a:p>
          <a:p>
            <a:pPr marL="445770" indent="-342900">
              <a:buFont typeface="Calibri"/>
              <a:buChar char="-"/>
            </a:pPr>
            <a:r>
              <a:rPr lang="en-US" sz="2000" b="1"/>
              <a:t>Option B</a:t>
            </a:r>
            <a:r>
              <a:rPr lang="en-US" sz="2000"/>
              <a:t> is to put less effort in the publication but describe what design choices have been made which could serve as a starting point for a Working Group to validate these decisions.</a:t>
            </a:r>
          </a:p>
          <a:p>
            <a:pPr marL="445770" indent="-342900">
              <a:buFont typeface="Calibri"/>
              <a:buChar char="-"/>
            </a:pPr>
            <a:endParaRPr lang="en-US" sz="2000"/>
          </a:p>
          <a:p>
            <a:pPr marL="102870" indent="0">
              <a:buNone/>
            </a:pPr>
            <a:endParaRPr lang="en-US"/>
          </a:p>
          <a:p>
            <a:pPr marL="102870" indent="0">
              <a:buNone/>
            </a:pPr>
            <a:endParaRPr lang="en-US" sz="2000"/>
          </a:p>
          <a:p>
            <a:pPr marL="102870" indent="0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583632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ACB0C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2232DD-9A30-8C4D-0BAA-457C159BF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BF02C-EA47-829F-5177-D4D6FBE86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640" y="2024547"/>
            <a:ext cx="7108114" cy="883992"/>
          </a:xfrm>
        </p:spPr>
        <p:txBody>
          <a:bodyPr lIns="45719" tIns="45720" rIns="45719" bIns="45720" anchor="ctr">
            <a:noAutofit/>
          </a:bodyPr>
          <a:lstStyle/>
          <a:p>
            <a:pPr algn="l"/>
            <a:r>
              <a:rPr lang="nl-BE" sz="3200">
                <a:solidFill>
                  <a:schemeClr val="bg1"/>
                </a:solidFill>
                <a:cs typeface="Helvetica"/>
              </a:rPr>
              <a:t>Update </a:t>
            </a:r>
            <a:r>
              <a:rPr lang="nl-BE" sz="3200" err="1">
                <a:solidFill>
                  <a:schemeClr val="bg1"/>
                </a:solidFill>
                <a:cs typeface="Helvetica"/>
              </a:rPr>
              <a:t>excercise</a:t>
            </a:r>
            <a:r>
              <a:rPr lang="nl-BE" sz="3200">
                <a:solidFill>
                  <a:schemeClr val="bg1"/>
                </a:solidFill>
                <a:cs typeface="Helvetica"/>
              </a:rPr>
              <a:t> </a:t>
            </a:r>
            <a:r>
              <a:rPr lang="nl-BE" sz="3200" err="1">
                <a:solidFill>
                  <a:schemeClr val="bg1"/>
                </a:solidFill>
                <a:cs typeface="Helvetica"/>
              </a:rPr>
              <a:t>translation</a:t>
            </a:r>
            <a:r>
              <a:rPr lang="nl-BE" sz="3200">
                <a:solidFill>
                  <a:schemeClr val="bg1"/>
                </a:solidFill>
                <a:cs typeface="Helvetica"/>
              </a:rPr>
              <a:t> </a:t>
            </a:r>
            <a:r>
              <a:rPr lang="nl-BE" sz="3200" err="1">
                <a:solidFill>
                  <a:schemeClr val="bg1"/>
                </a:solidFill>
                <a:cs typeface="Helvetica"/>
              </a:rPr>
              <a:t>datastandards</a:t>
            </a:r>
            <a:br>
              <a:rPr lang="nl-BE" sz="3200">
                <a:cs typeface="Helvetica"/>
              </a:rPr>
            </a:br>
            <a:r>
              <a:rPr lang="nl-BE" sz="1200" b="0">
                <a:solidFill>
                  <a:schemeClr val="bg1"/>
                </a:solidFill>
                <a:latin typeface="FlandersArtSans-Regular"/>
                <a:cs typeface="Helvetica"/>
              </a:rPr>
              <a:t>Eveline </a:t>
            </a:r>
            <a:r>
              <a:rPr lang="nl-BE" sz="1200" b="0" err="1">
                <a:solidFill>
                  <a:schemeClr val="bg1"/>
                </a:solidFill>
                <a:latin typeface="FlandersArtSans-Regular"/>
                <a:cs typeface="Helvetica"/>
              </a:rPr>
              <a:t>Vlassenroot</a:t>
            </a:r>
            <a:endParaRPr lang="nl-BE" sz="1200" b="0">
              <a:solidFill>
                <a:schemeClr val="bg1"/>
              </a:solidFill>
              <a:latin typeface="FlandersArtSans-Regular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264785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3C38C-E909-A995-F56C-87A8F20C8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5282EB26-28DC-1719-0071-AB5CDD9B03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en" smtClean="0"/>
              <a:t>19</a:t>
            </a:fld>
            <a:endParaRPr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3F1F3D9-0F72-CACE-DE32-5AD17709D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Objective</a:t>
            </a:r>
            <a:r>
              <a:rPr lang="nl-NL"/>
              <a:t> &amp; scope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038CC1C-3262-E7AD-86C0-BB97488B84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5770" indent="-342900">
              <a:lnSpc>
                <a:spcPct val="100000"/>
              </a:lnSpc>
              <a:buFont typeface="Calibri"/>
              <a:buChar char="-"/>
            </a:pPr>
            <a:r>
              <a:rPr lang="en-US" sz="2000"/>
              <a:t>Objective: translate 135 recognized standards and 35 candidate standards into English, French and German</a:t>
            </a:r>
            <a:endParaRPr lang="en-US"/>
          </a:p>
          <a:p>
            <a:pPr marL="102870" indent="0">
              <a:lnSpc>
                <a:spcPct val="100000"/>
              </a:lnSpc>
              <a:buNone/>
            </a:pPr>
            <a:endParaRPr lang="en-US" sz="2000"/>
          </a:p>
          <a:p>
            <a:pPr marL="445770" indent="-342900">
              <a:lnSpc>
                <a:spcPct val="100000"/>
              </a:lnSpc>
              <a:buFont typeface="Calibri"/>
              <a:buChar char="-"/>
            </a:pPr>
            <a:r>
              <a:rPr lang="en-US" sz="2000"/>
              <a:t>Publication: ICEG </a:t>
            </a:r>
            <a:r>
              <a:rPr lang="en-US" sz="2000" err="1"/>
              <a:t>Github</a:t>
            </a:r>
            <a:r>
              <a:rPr lang="en-US" sz="2000"/>
              <a:t> and </a:t>
            </a:r>
            <a:r>
              <a:rPr lang="en-US" sz="2000" err="1"/>
              <a:t>Belgif</a:t>
            </a:r>
            <a:r>
              <a:rPr lang="en-US" sz="2000"/>
              <a:t> website</a:t>
            </a:r>
          </a:p>
          <a:p>
            <a:pPr marL="102870" indent="0">
              <a:lnSpc>
                <a:spcPct val="100000"/>
              </a:lnSpc>
              <a:buNone/>
            </a:pPr>
            <a:endParaRPr lang="en-US" sz="2000"/>
          </a:p>
          <a:p>
            <a:pPr marL="445770" indent="-342900">
              <a:lnSpc>
                <a:spcPct val="100000"/>
              </a:lnSpc>
              <a:buFont typeface="Calibri"/>
              <a:buChar char="-"/>
            </a:pPr>
            <a:r>
              <a:rPr lang="en-US" sz="2000"/>
              <a:t>Budget: 50% of total ICEG allocation</a:t>
            </a:r>
          </a:p>
          <a:p>
            <a:pPr marL="102870" indent="0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636515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64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5FF2-0BDE-46B2-8157-D4A9F886C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646" y="2031690"/>
            <a:ext cx="6172200" cy="883992"/>
          </a:xfrm>
        </p:spPr>
        <p:txBody>
          <a:bodyPr lIns="45719" tIns="45720" rIns="45719" bIns="45720" anchor="ctr">
            <a:normAutofit fontScale="90000"/>
          </a:bodyPr>
          <a:lstStyle/>
          <a:p>
            <a:r>
              <a:rPr lang="nl-BE">
                <a:solidFill>
                  <a:schemeClr val="bg1"/>
                </a:solidFill>
              </a:rPr>
              <a:t>Welcome &amp; agenda of the meeting</a:t>
            </a:r>
          </a:p>
        </p:txBody>
      </p:sp>
    </p:spTree>
    <p:extLst>
      <p:ext uri="{BB962C8B-B14F-4D97-AF65-F5344CB8AC3E}">
        <p14:creationId xmlns:p14="http://schemas.microsoft.com/office/powerpoint/2010/main" val="605771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1A336-3C1A-2969-4955-DFB1B1A63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91816584-866C-2FAC-A0A4-43622FB6E7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en" smtClean="0"/>
              <a:t>20</a:t>
            </a:fld>
            <a:endParaRPr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9FA3701-C162-0850-0510-88704EE36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Status &amp; next steps 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6FF0FAD-653F-5F0A-D049-28CA34200B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436400"/>
            <a:ext cx="8064000" cy="3035835"/>
          </a:xfrm>
        </p:spPr>
        <p:txBody>
          <a:bodyPr/>
          <a:lstStyle/>
          <a:p>
            <a:pPr marL="102870" indent="0">
              <a:buNone/>
            </a:pPr>
            <a:r>
              <a:rPr lang="en-US" sz="2000" dirty="0"/>
              <a:t>In 2025:</a:t>
            </a:r>
          </a:p>
          <a:p>
            <a:pPr marL="445770" indent="-342900">
              <a:buFont typeface="Calibri"/>
              <a:buChar char="-"/>
            </a:pPr>
            <a:r>
              <a:rPr lang="en-US" sz="2000" dirty="0"/>
              <a:t>Update Toolchain v4 in order to facilitate translation</a:t>
            </a:r>
          </a:p>
          <a:p>
            <a:pPr marL="445770" indent="-342900">
              <a:buFont typeface="Calibri"/>
              <a:buChar char="-"/>
            </a:pPr>
            <a:r>
              <a:rPr lang="en-US" sz="2000" dirty="0"/>
              <a:t>Identification of initial batch of standards</a:t>
            </a:r>
            <a:endParaRPr lang="en-US" sz="2000"/>
          </a:p>
          <a:p>
            <a:pPr marL="445770" indent="-342900">
              <a:buFont typeface="Calibri"/>
              <a:buChar char="-"/>
            </a:pPr>
            <a:endParaRPr lang="en-US" sz="2000" dirty="0"/>
          </a:p>
          <a:p>
            <a:pPr marL="102870" indent="0">
              <a:buNone/>
            </a:pPr>
            <a:r>
              <a:rPr lang="en-US" sz="2000" dirty="0"/>
              <a:t>In 2026:</a:t>
            </a:r>
          </a:p>
          <a:p>
            <a:pPr>
              <a:buFont typeface="Calibri"/>
              <a:buChar char="-"/>
            </a:pPr>
            <a:r>
              <a:rPr lang="en-US" sz="2000" dirty="0"/>
              <a:t>Start two tracks</a:t>
            </a:r>
          </a:p>
          <a:p>
            <a:pPr lvl="1">
              <a:buSzPts val="1980"/>
              <a:buFont typeface="Courier New"/>
              <a:buChar char="o"/>
            </a:pPr>
            <a:r>
              <a:rPr lang="en-US" sz="2000" dirty="0">
                <a:solidFill>
                  <a:srgbClr val="000000"/>
                </a:solidFill>
              </a:rPr>
              <a:t>Translation of standards</a:t>
            </a:r>
          </a:p>
          <a:p>
            <a:pPr lvl="1">
              <a:buSzPts val="1980"/>
              <a:buFont typeface="Courier New"/>
              <a:buChar char="o"/>
            </a:pPr>
            <a:r>
              <a:rPr lang="en-US" sz="2000" dirty="0">
                <a:solidFill>
                  <a:srgbClr val="000000"/>
                </a:solidFill>
              </a:rPr>
              <a:t>Publication of standards</a:t>
            </a:r>
          </a:p>
          <a:p>
            <a:pPr>
              <a:buClr>
                <a:srgbClr val="000000"/>
              </a:buClr>
              <a:buFont typeface="Calibri"/>
              <a:buChar char="-"/>
            </a:pPr>
            <a:r>
              <a:rPr lang="en-US" sz="2000" dirty="0">
                <a:solidFill>
                  <a:srgbClr val="000000"/>
                </a:solidFill>
              </a:rPr>
              <a:t>Update Process &amp; Method</a:t>
            </a:r>
          </a:p>
          <a:p>
            <a:pPr marL="102870" indent="0">
              <a:buNone/>
            </a:pPr>
            <a:endParaRPr lang="en-US"/>
          </a:p>
          <a:p>
            <a:pPr marL="102870" indent="0">
              <a:buNone/>
            </a:pPr>
            <a:endParaRPr lang="en-US" sz="2000"/>
          </a:p>
          <a:p>
            <a:pPr marL="102870" indent="0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827542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E4B75-4C27-268F-8270-478B75EFD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3">
            <a:extLst>
              <a:ext uri="{FF2B5EF4-FFF2-40B4-BE49-F238E27FC236}">
                <a16:creationId xmlns:a16="http://schemas.microsoft.com/office/drawing/2014/main" id="{277F6AA4-4DEC-A351-D032-E060A1001E95}"/>
              </a:ext>
            </a:extLst>
          </p:cNvPr>
          <p:cNvSpPr txBox="1">
            <a:spLocks/>
          </p:cNvSpPr>
          <p:nvPr/>
        </p:nvSpPr>
        <p:spPr>
          <a:xfrm>
            <a:off x="4575132" y="1200150"/>
            <a:ext cx="4038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57175" indent="-257175">
              <a:spcBef>
                <a:spcPts val="450"/>
              </a:spcBef>
              <a:buSzPct val="100000"/>
              <a:buFont typeface="Arial"/>
              <a:buChar char="•"/>
              <a:defRPr sz="2100">
                <a:latin typeface="FlandersArtSans-Regular"/>
                <a:ea typeface="FlandersArtSans-Regular"/>
                <a:cs typeface="FlandersArtSans-Regular"/>
                <a:sym typeface="FlandersArtSans-Regular"/>
              </a:defRPr>
            </a:lvl1pPr>
            <a:lvl2pPr marL="592931" indent="-250031">
              <a:spcBef>
                <a:spcPts val="450"/>
              </a:spcBef>
              <a:buSzPct val="100000"/>
              <a:buFont typeface="Arial"/>
              <a:buChar char="–"/>
              <a:defRPr sz="2100">
                <a:latin typeface="FlandersArtSans-Regular"/>
                <a:ea typeface="FlandersArtSans-Regular"/>
                <a:cs typeface="FlandersArtSans-Regular"/>
                <a:sym typeface="FlandersArtSans-Regular"/>
              </a:defRPr>
            </a:lvl2pPr>
            <a:lvl3pPr marL="925829" indent="-240029">
              <a:spcBef>
                <a:spcPts val="450"/>
              </a:spcBef>
              <a:buSzPct val="100000"/>
              <a:buFont typeface="Arial"/>
              <a:buChar char="•"/>
              <a:defRPr sz="2100">
                <a:latin typeface="FlandersArtSans-Regular"/>
                <a:ea typeface="FlandersArtSans-Regular"/>
                <a:cs typeface="FlandersArtSans-Regular"/>
                <a:sym typeface="FlandersArtSans-Regular"/>
              </a:defRPr>
            </a:lvl3pPr>
            <a:lvl4pPr marL="1295400" indent="-266700">
              <a:spcBef>
                <a:spcPts val="450"/>
              </a:spcBef>
              <a:buSzPct val="100000"/>
              <a:buFont typeface="Arial"/>
              <a:buChar char="–"/>
              <a:defRPr sz="2100">
                <a:latin typeface="FlandersArtSans-Regular"/>
                <a:ea typeface="FlandersArtSans-Regular"/>
                <a:cs typeface="FlandersArtSans-Regular"/>
                <a:sym typeface="FlandersArtSans-Regular"/>
              </a:defRPr>
            </a:lvl4pPr>
            <a:lvl5pPr marL="1638300" indent="-266700">
              <a:spcBef>
                <a:spcPts val="450"/>
              </a:spcBef>
              <a:buSzPct val="100000"/>
              <a:buFont typeface="Arial"/>
              <a:buChar char="»"/>
              <a:defRPr sz="2100">
                <a:latin typeface="FlandersArtSans-Regular"/>
                <a:ea typeface="FlandersArtSans-Regular"/>
                <a:cs typeface="FlandersArtSans-Regular"/>
                <a:sym typeface="FlandersArtSans-Regular"/>
              </a:defRPr>
            </a:lvl5pPr>
            <a:lvl6pPr marL="1988820" indent="-274320">
              <a:spcBef>
                <a:spcPts val="525"/>
              </a:spcBef>
              <a:buSzPct val="100000"/>
              <a:buFont typeface="Arial"/>
              <a:buChar char="•"/>
              <a:defRPr sz="2400">
                <a:latin typeface="FlandersArtSans-Regular"/>
                <a:ea typeface="FlandersArtSans-Regular"/>
                <a:cs typeface="FlandersArtSans-Regular"/>
                <a:sym typeface="FlandersArtSans-Regular"/>
              </a:defRPr>
            </a:lvl6pPr>
            <a:lvl7pPr marL="2331720" indent="-274320">
              <a:spcBef>
                <a:spcPts val="525"/>
              </a:spcBef>
              <a:buSzPct val="100000"/>
              <a:buFont typeface="Arial"/>
              <a:buChar char="•"/>
              <a:defRPr sz="2400">
                <a:latin typeface="FlandersArtSans-Regular"/>
                <a:ea typeface="FlandersArtSans-Regular"/>
                <a:cs typeface="FlandersArtSans-Regular"/>
                <a:sym typeface="FlandersArtSans-Regular"/>
              </a:defRPr>
            </a:lvl7pPr>
            <a:lvl8pPr marL="2674619" indent="-274319">
              <a:spcBef>
                <a:spcPts val="525"/>
              </a:spcBef>
              <a:buSzPct val="100000"/>
              <a:buFont typeface="Arial"/>
              <a:buChar char="•"/>
              <a:defRPr sz="2400">
                <a:latin typeface="FlandersArtSans-Regular"/>
                <a:ea typeface="FlandersArtSans-Regular"/>
                <a:cs typeface="FlandersArtSans-Regular"/>
                <a:sym typeface="FlandersArtSans-Regular"/>
              </a:defRPr>
            </a:lvl8pPr>
            <a:lvl9pPr marL="3017519" indent="-274319">
              <a:spcBef>
                <a:spcPts val="525"/>
              </a:spcBef>
              <a:buSzPct val="100000"/>
              <a:buFont typeface="Arial"/>
              <a:buChar char="•"/>
              <a:defRPr sz="2400">
                <a:latin typeface="FlandersArtSans-Regular"/>
                <a:ea typeface="FlandersArtSans-Regular"/>
                <a:cs typeface="FlandersArtSans-Regular"/>
                <a:sym typeface="FlandersArtSans-Regular"/>
              </a:defRPr>
            </a:lvl9pPr>
          </a:lstStyle>
          <a:p>
            <a:pPr marL="102870" indent="0" algn="ctr">
              <a:buNone/>
            </a:pPr>
            <a:r>
              <a:rPr lang="en-US" sz="2000" b="1">
                <a:solidFill>
                  <a:schemeClr val="accent1"/>
                </a:solidFill>
              </a:rPr>
              <a:t>Track 2 – Publication</a:t>
            </a:r>
            <a:endParaRPr lang="en-US" b="1">
              <a:solidFill>
                <a:schemeClr val="accent1"/>
              </a:solidFill>
            </a:endParaRPr>
          </a:p>
          <a:p>
            <a:pPr marL="102870" indent="0">
              <a:buNone/>
            </a:pPr>
            <a:endParaRPr lang="en-US" sz="2000">
              <a:solidFill>
                <a:sysClr val="windowText" lastClr="000000"/>
              </a:solidFill>
            </a:endParaRPr>
          </a:p>
          <a:p>
            <a:pPr marL="445770" indent="-342900">
              <a:buFont typeface="Calibri"/>
              <a:buChar char="-"/>
            </a:pPr>
            <a:r>
              <a:rPr lang="en-US" sz="2000">
                <a:solidFill>
                  <a:sysClr val="windowText" lastClr="000000"/>
                </a:solidFill>
              </a:rPr>
              <a:t>Enhance </a:t>
            </a:r>
            <a:r>
              <a:rPr lang="en-US" sz="2000" err="1">
                <a:solidFill>
                  <a:sysClr val="windowText" lastClr="000000"/>
                </a:solidFill>
              </a:rPr>
              <a:t>Belgif</a:t>
            </a:r>
            <a:r>
              <a:rPr lang="en-US" sz="2000">
                <a:solidFill>
                  <a:sysClr val="windowText" lastClr="000000"/>
                </a:solidFill>
              </a:rPr>
              <a:t> portal for discoverability</a:t>
            </a:r>
          </a:p>
          <a:p>
            <a:pPr marL="445770" indent="-342900">
              <a:buFont typeface="Calibri"/>
              <a:buChar char="-"/>
            </a:pPr>
            <a:r>
              <a:rPr lang="en-US" sz="2000">
                <a:solidFill>
                  <a:sysClr val="windowText" lastClr="000000"/>
                </a:solidFill>
              </a:rPr>
              <a:t>Publish semantic models, vocabularies and their documentation</a:t>
            </a:r>
          </a:p>
          <a:p>
            <a:pPr marL="445770" indent="-342900">
              <a:buFont typeface="Calibri"/>
              <a:buChar char="-"/>
            </a:pPr>
            <a:r>
              <a:rPr lang="en-US" sz="2000">
                <a:solidFill>
                  <a:sysClr val="windowText" lastClr="000000"/>
                </a:solidFill>
              </a:rPr>
              <a:t>Improve UX and content workflow</a:t>
            </a:r>
          </a:p>
          <a:p>
            <a:pPr marL="445770" indent="-342900">
              <a:buFont typeface="Calibri"/>
              <a:buChar char="-"/>
            </a:pPr>
            <a:endParaRPr lang="en-US" sz="2000">
              <a:solidFill>
                <a:sysClr val="windowText" lastClr="000000"/>
              </a:solidFill>
            </a:endParaRPr>
          </a:p>
          <a:p>
            <a:pPr marL="445770" indent="-342900">
              <a:buFont typeface="Calibri"/>
              <a:buChar char="-"/>
            </a:pPr>
            <a:endParaRPr lang="en-US" sz="2000">
              <a:solidFill>
                <a:sysClr val="windowText" lastClr="000000"/>
              </a:solidFill>
            </a:endParaRP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491DE719-F1D9-3898-21D5-CFBDA34A64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en" smtClean="0"/>
              <a:t>21</a:t>
            </a:fld>
            <a:endParaRPr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61F50EF-F1E7-52B4-4D59-9D85B3F28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Overview</a:t>
            </a:r>
            <a:r>
              <a:rPr lang="nl-NL"/>
              <a:t> 2 tracks</a:t>
            </a:r>
            <a:endParaRPr lang="en-US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EBB0BF05-5618-7F79-6591-A29A277EEC84}"/>
              </a:ext>
            </a:extLst>
          </p:cNvPr>
          <p:cNvSpPr txBox="1">
            <a:spLocks/>
          </p:cNvSpPr>
          <p:nvPr/>
        </p:nvSpPr>
        <p:spPr>
          <a:xfrm>
            <a:off x="457200" y="1200150"/>
            <a:ext cx="4038600" cy="394335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sz="2200" i="0" u="none" strike="noStrike" cap="none">
                <a:solidFill>
                  <a:schemeClr val="dk1"/>
                </a:solidFill>
                <a:latin typeface="FlandersArtSans-Regular"/>
                <a:ea typeface="FlandersArtSans-Regular"/>
                <a:cs typeface="FlandersArtSans-Regular"/>
                <a:sym typeface="FlandersArtSans-Regular"/>
              </a:defRPr>
            </a:lvl1pPr>
            <a:lvl2pPr marL="914400" marR="0" lvl="1" indent="-3333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sz="2200" i="0" u="none" strike="noStrike" cap="none">
                <a:solidFill>
                  <a:srgbClr val="7F7F7F"/>
                </a:solidFill>
                <a:latin typeface="FlandersArtSans-Regular"/>
                <a:ea typeface="FlandersArtSans-Regular"/>
                <a:cs typeface="FlandersArtSans-Regular"/>
                <a:sym typeface="FlandersArtSans-Regular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2000" i="0" u="none" strike="noStrike" cap="none">
                <a:solidFill>
                  <a:schemeClr val="dk1"/>
                </a:solidFill>
                <a:latin typeface="FlandersArtSans-Regular"/>
                <a:ea typeface="FlandersArtSans-Regular"/>
                <a:cs typeface="FlandersArtSans-Regular"/>
                <a:sym typeface="FlandersArtSans-Regular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i="0" u="none" strike="noStrike" cap="none">
                <a:solidFill>
                  <a:schemeClr val="dk1"/>
                </a:solidFill>
                <a:latin typeface="FlandersArtSans-Regular"/>
                <a:ea typeface="FlandersArtSans-Regular"/>
                <a:cs typeface="FlandersArtSans-Regular"/>
                <a:sym typeface="FlandersArtSans-Regular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i="0" u="none" strike="noStrike" cap="none">
                <a:solidFill>
                  <a:schemeClr val="dk1"/>
                </a:solidFill>
                <a:latin typeface="FlandersArtSans-Regular"/>
                <a:ea typeface="FlandersArtSans-Regular"/>
                <a:cs typeface="FlandersArtSans-Regular"/>
                <a:sym typeface="FlandersArtSans-Regula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i="0" u="none" strike="noStrike" cap="none">
                <a:solidFill>
                  <a:schemeClr val="dk1"/>
                </a:solidFill>
                <a:latin typeface="FlandersArtSans-Regular"/>
                <a:ea typeface="FlandersArtSans-Regular"/>
                <a:cs typeface="FlandersArtSans-Regular"/>
                <a:sym typeface="FlandersArtSans-Regular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i="0" u="none" strike="noStrike" cap="none">
                <a:solidFill>
                  <a:schemeClr val="dk1"/>
                </a:solidFill>
                <a:latin typeface="FlandersArtSans-Regular"/>
                <a:ea typeface="FlandersArtSans-Regular"/>
                <a:cs typeface="FlandersArtSans-Regular"/>
                <a:sym typeface="FlandersArtSans-Regular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i="0" u="none" strike="noStrike" cap="none">
                <a:solidFill>
                  <a:schemeClr val="dk1"/>
                </a:solidFill>
                <a:latin typeface="FlandersArtSans-Regular"/>
                <a:ea typeface="FlandersArtSans-Regular"/>
                <a:cs typeface="FlandersArtSans-Regular"/>
                <a:sym typeface="FlandersArtSans-Regular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i="0" u="none" strike="noStrike" cap="none">
                <a:solidFill>
                  <a:schemeClr val="dk1"/>
                </a:solidFill>
                <a:latin typeface="FlandersArtSans-Regular"/>
                <a:ea typeface="FlandersArtSans-Regular"/>
                <a:cs typeface="FlandersArtSans-Regular"/>
                <a:sym typeface="FlandersArtSans-Regular"/>
              </a:defRPr>
            </a:lvl9pPr>
          </a:lstStyle>
          <a:p>
            <a:pPr marL="102870" indent="0" algn="ctr">
              <a:buNone/>
            </a:pPr>
            <a:r>
              <a:rPr lang="en-US" sz="2000" b="1">
                <a:solidFill>
                  <a:schemeClr val="accent1"/>
                </a:solidFill>
              </a:rPr>
              <a:t>Track 1 – Translation</a:t>
            </a:r>
            <a:endParaRPr lang="en-US" b="1">
              <a:solidFill>
                <a:schemeClr val="accent1"/>
              </a:solidFill>
            </a:endParaRPr>
          </a:p>
          <a:p>
            <a:pPr marL="102870" indent="0">
              <a:buNone/>
            </a:pPr>
            <a:endParaRPr lang="en-US" sz="2000"/>
          </a:p>
          <a:p>
            <a:pPr marL="445770" indent="-342900">
              <a:buFont typeface="Calibri"/>
              <a:buChar char="-"/>
            </a:pPr>
            <a:r>
              <a:rPr lang="en-US" sz="2000"/>
              <a:t>Translate OSLO Standards</a:t>
            </a:r>
          </a:p>
          <a:p>
            <a:pPr marL="445770" indent="-342900">
              <a:buFont typeface="Calibri"/>
              <a:buChar char="-"/>
            </a:pPr>
            <a:r>
              <a:rPr lang="en-US" sz="2000"/>
              <a:t>Publish via instance of OSLO Toolchain v4 on ICEG GitHub</a:t>
            </a:r>
          </a:p>
          <a:p>
            <a:pPr marL="445770" indent="-342900">
              <a:buFont typeface="Calibri"/>
              <a:buChar char="-"/>
            </a:pPr>
            <a:r>
              <a:rPr lang="en-US" sz="2000"/>
              <a:t>Collaboration with Bart H and team OSLO</a:t>
            </a:r>
          </a:p>
          <a:p>
            <a:pPr marL="445770" indent="-342900">
              <a:buFont typeface="Calibri"/>
              <a:buChar char="-"/>
            </a:pPr>
            <a:endParaRPr lang="en-US" sz="2000"/>
          </a:p>
          <a:p>
            <a:pPr marL="445770" indent="-342900">
              <a:buFont typeface="Calibri"/>
              <a:buChar char="-"/>
            </a:pPr>
            <a:endParaRPr lang="en-US" sz="2000"/>
          </a:p>
          <a:p>
            <a:pPr marL="102870" indent="0">
              <a:buNone/>
            </a:pPr>
            <a:endParaRPr lang="en-US" sz="2000"/>
          </a:p>
          <a:p>
            <a:pPr>
              <a:buFont typeface="Calibri"/>
              <a:buChar char="-"/>
            </a:pPr>
            <a:endParaRPr lang="nl-BE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26721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ACB0C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B232A8-6E83-0BD9-0C06-D42DB4D95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7E998-8E1F-A2B7-F962-108DE1A69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640" y="2024547"/>
            <a:ext cx="7108114" cy="883992"/>
          </a:xfrm>
        </p:spPr>
        <p:txBody>
          <a:bodyPr lIns="45719" tIns="45720" rIns="45719" bIns="45720" anchor="ctr">
            <a:noAutofit/>
          </a:bodyPr>
          <a:lstStyle/>
          <a:p>
            <a:pPr algn="l"/>
            <a:r>
              <a:rPr lang="nl-BE" sz="3200">
                <a:solidFill>
                  <a:schemeClr val="bg1"/>
                </a:solidFill>
                <a:cs typeface="Helvetica"/>
              </a:rPr>
              <a:t>EU Survey </a:t>
            </a:r>
            <a:r>
              <a:rPr lang="nl-BE" sz="3200" err="1">
                <a:solidFill>
                  <a:schemeClr val="bg1"/>
                </a:solidFill>
                <a:cs typeface="Helvetica"/>
              </a:rPr>
              <a:t>Interoperability</a:t>
            </a:r>
            <a:r>
              <a:rPr lang="nl-BE" sz="3200">
                <a:solidFill>
                  <a:schemeClr val="bg1"/>
                </a:solidFill>
                <a:cs typeface="Helvetica"/>
              </a:rPr>
              <a:t> Framework/SDG</a:t>
            </a:r>
            <a:br>
              <a:rPr lang="nl-BE" sz="3200">
                <a:cs typeface="Helvetica"/>
              </a:rPr>
            </a:br>
            <a:r>
              <a:rPr lang="nl-BE" sz="1200" b="0" err="1">
                <a:solidFill>
                  <a:schemeClr val="bg1"/>
                </a:solidFill>
                <a:latin typeface="FlandersArtSans-Regular"/>
                <a:cs typeface="Helvetica"/>
              </a:rPr>
              <a:t>Ziggy</a:t>
            </a:r>
            <a:r>
              <a:rPr lang="nl-BE" sz="1200" b="0">
                <a:solidFill>
                  <a:schemeClr val="bg1"/>
                </a:solidFill>
                <a:latin typeface="FlandersArtSans-Regular"/>
                <a:cs typeface="Helvetica"/>
              </a:rPr>
              <a:t> </a:t>
            </a:r>
            <a:r>
              <a:rPr lang="nl-BE" sz="1200" b="0" err="1">
                <a:solidFill>
                  <a:schemeClr val="bg1"/>
                </a:solidFill>
                <a:latin typeface="FlandersArtSans-Regular"/>
                <a:cs typeface="Helvetica"/>
              </a:rPr>
              <a:t>Vanlishout</a:t>
            </a:r>
            <a:endParaRPr lang="nl-BE" sz="3200" err="1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6D3B9D-A969-1717-4D71-7E86154EAA4C}"/>
              </a:ext>
            </a:extLst>
          </p:cNvPr>
          <p:cNvSpPr txBox="1"/>
          <p:nvPr/>
        </p:nvSpPr>
        <p:spPr>
          <a:xfrm>
            <a:off x="2286000" y="2186356"/>
            <a:ext cx="457200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endParaRPr lang="nl-BE" sz="1400" b="0">
              <a:solidFill>
                <a:schemeClr val="bg1"/>
              </a:solidFill>
              <a:latin typeface="FlandersArtSans-Regular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649907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ACB0C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641049-3490-AB7A-CAFE-C53C6E546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F20CE-5899-0476-0FC1-D97EE6C0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640" y="2024547"/>
            <a:ext cx="7108114" cy="883992"/>
          </a:xfrm>
        </p:spPr>
        <p:txBody>
          <a:bodyPr lIns="45719" tIns="45720" rIns="45719" bIns="45720" anchor="ctr">
            <a:noAutofit/>
          </a:bodyPr>
          <a:lstStyle/>
          <a:p>
            <a:pPr algn="l"/>
            <a:r>
              <a:rPr lang="nl-BE" sz="3200">
                <a:solidFill>
                  <a:schemeClr val="bg1"/>
                </a:solidFill>
                <a:cs typeface="Helvetica"/>
              </a:rPr>
              <a:t>Planning meetings 2026</a:t>
            </a:r>
            <a:endParaRPr lang="en-US">
              <a:solidFill>
                <a:schemeClr val="bg1"/>
              </a:solidFill>
            </a:endParaRPr>
          </a:p>
          <a:p>
            <a:endParaRPr lang="nl-BE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4246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A942E-36FD-A835-DE7A-6B756D06A4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/>
              <a:t>24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03F9B8-8DA4-5456-8A14-E6AC67179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Proposal meeting dates</a:t>
            </a:r>
          </a:p>
        </p:txBody>
      </p:sp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17CF97E3-988E-8600-56F9-7DA68B7794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838633"/>
              </p:ext>
            </p:extLst>
          </p:nvPr>
        </p:nvGraphicFramePr>
        <p:xfrm>
          <a:off x="1606821" y="1391030"/>
          <a:ext cx="6100734" cy="2932844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543126">
                  <a:extLst>
                    <a:ext uri="{9D8B030D-6E8A-4147-A177-3AD203B41FA5}">
                      <a16:colId xmlns:a16="http://schemas.microsoft.com/office/drawing/2014/main" val="4059966620"/>
                    </a:ext>
                  </a:extLst>
                </a:gridCol>
                <a:gridCol w="2648437">
                  <a:extLst>
                    <a:ext uri="{9D8B030D-6E8A-4147-A177-3AD203B41FA5}">
                      <a16:colId xmlns:a16="http://schemas.microsoft.com/office/drawing/2014/main" val="710646957"/>
                    </a:ext>
                  </a:extLst>
                </a:gridCol>
                <a:gridCol w="1909171">
                  <a:extLst>
                    <a:ext uri="{9D8B030D-6E8A-4147-A177-3AD203B41FA5}">
                      <a16:colId xmlns:a16="http://schemas.microsoft.com/office/drawing/2014/main" val="1057423014"/>
                    </a:ext>
                  </a:extLst>
                </a:gridCol>
              </a:tblGrid>
              <a:tr h="224438">
                <a:tc>
                  <a:txBody>
                    <a:bodyPr/>
                    <a:lstStyle/>
                    <a:p>
                      <a:r>
                        <a:rPr lang="nl-BE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BE"/>
                        <a:t>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err="1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504931"/>
                  </a:ext>
                </a:extLst>
              </a:tr>
              <a:tr h="170178">
                <a:tc>
                  <a:txBody>
                    <a:bodyPr/>
                    <a:lstStyle/>
                    <a:p>
                      <a:pPr lvl="0" algn="l">
                        <a:lnSpc>
                          <a:spcPts val="1500"/>
                        </a:lnSpc>
                        <a:buNone/>
                      </a:pPr>
                      <a:r>
                        <a:rPr lang="en-US" sz="1400" b="0" i="0">
                          <a:solidFill>
                            <a:srgbClr val="4F81BD"/>
                          </a:solidFill>
                          <a:effectLst/>
                          <a:latin typeface="Calibri"/>
                        </a:rPr>
                        <a:t>15/01/2026 </a:t>
                      </a:r>
                      <a:endParaRPr lang="nl-BE" sz="1400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0" marR="38100">
                    <a:lnL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500"/>
                        </a:lnSpc>
                        <a:buNone/>
                      </a:pPr>
                      <a:r>
                        <a:rPr lang="en-US" sz="1400" b="1" i="0">
                          <a:solidFill>
                            <a:srgbClr val="4F81BD"/>
                          </a:solidFill>
                          <a:effectLst/>
                          <a:latin typeface="Calibri"/>
                        </a:rPr>
                        <a:t>ICEG Review Comite</a:t>
                      </a:r>
                      <a:r>
                        <a:rPr lang="en-US" sz="1400" b="0" i="0">
                          <a:solidFill>
                            <a:srgbClr val="4F81BD"/>
                          </a:solidFill>
                          <a:effectLst/>
                          <a:latin typeface="Calibri"/>
                        </a:rPr>
                        <a:t> 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0" marR="38100">
                    <a:lnL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500"/>
                        </a:lnSpc>
                        <a:buNone/>
                      </a:pPr>
                      <a:r>
                        <a:rPr lang="nl-NL" sz="1400" b="0" i="0" err="1">
                          <a:solidFill>
                            <a:srgbClr val="4F81BD"/>
                          </a:solidFill>
                          <a:effectLst/>
                          <a:latin typeface="Calibri"/>
                        </a:rPr>
                        <a:t>Belpaire</a:t>
                      </a:r>
                    </a:p>
                  </a:txBody>
                  <a:tcPr marL="38100" marR="38100">
                    <a:lnL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9549224"/>
                  </a:ext>
                </a:extLst>
              </a:tr>
              <a:tr h="170178">
                <a:tc>
                  <a:txBody>
                    <a:bodyPr/>
                    <a:lstStyle/>
                    <a:p>
                      <a:pPr lvl="0" algn="l">
                        <a:lnSpc>
                          <a:spcPts val="1500"/>
                        </a:lnSpc>
                        <a:buNone/>
                      </a:pPr>
                      <a:r>
                        <a:rPr lang="nl-NL" sz="1400" b="0" i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26/02/2026</a:t>
                      </a:r>
                    </a:p>
                  </a:txBody>
                  <a:tcPr marL="38099" marR="38099">
                    <a:lnL w="15726">
                      <a:solidFill>
                        <a:srgbClr val="909090"/>
                      </a:solidFill>
                    </a:lnL>
                    <a:lnR w="15726">
                      <a:solidFill>
                        <a:srgbClr val="909090"/>
                      </a:solidFill>
                    </a:lnR>
                    <a:lnT w="15726">
                      <a:solidFill>
                        <a:srgbClr val="909090"/>
                      </a:solidFill>
                    </a:lnT>
                    <a:lnB w="15726">
                      <a:solidFill>
                        <a:srgbClr val="90909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ICEG Review Comite</a:t>
                      </a:r>
                      <a:r>
                        <a:rPr lang="en-US" sz="1400" b="0" i="0" u="none" strike="noStrike" noProof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8099" marR="38099">
                    <a:lnL w="15726">
                      <a:solidFill>
                        <a:srgbClr val="909090"/>
                      </a:solidFill>
                    </a:lnL>
                    <a:lnR w="15726">
                      <a:solidFill>
                        <a:srgbClr val="909090"/>
                      </a:solidFill>
                    </a:lnR>
                    <a:lnT w="15726">
                      <a:solidFill>
                        <a:srgbClr val="909090"/>
                      </a:solidFill>
                    </a:lnT>
                    <a:lnB w="15726">
                      <a:solidFill>
                        <a:srgbClr val="90909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500"/>
                        </a:lnSpc>
                        <a:buNone/>
                      </a:pPr>
                      <a:r>
                        <a:rPr lang="nl-NL" sz="1400" b="0" i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TBD</a:t>
                      </a:r>
                    </a:p>
                  </a:txBody>
                  <a:tcPr marL="38099" marR="38099">
                    <a:lnL w="15726">
                      <a:solidFill>
                        <a:srgbClr val="909090"/>
                      </a:solidFill>
                    </a:lnL>
                    <a:lnR w="15726">
                      <a:solidFill>
                        <a:srgbClr val="909090"/>
                      </a:solidFill>
                    </a:lnR>
                    <a:lnT w="15726">
                      <a:solidFill>
                        <a:srgbClr val="909090"/>
                      </a:solidFill>
                    </a:lnT>
                    <a:lnB w="15726">
                      <a:solidFill>
                        <a:srgbClr val="90909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6930673"/>
                  </a:ext>
                </a:extLst>
              </a:tr>
              <a:tr h="170178">
                <a:tc>
                  <a:txBody>
                    <a:bodyPr/>
                    <a:lstStyle/>
                    <a:p>
                      <a:pPr lvl="0" algn="l">
                        <a:lnSpc>
                          <a:spcPts val="1500"/>
                        </a:lnSpc>
                        <a:buNone/>
                      </a:pPr>
                      <a:r>
                        <a:rPr lang="nl-NL" sz="1400" b="0" i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06/03/2026 </a:t>
                      </a:r>
                    </a:p>
                  </a:txBody>
                  <a:tcPr marL="38100" marR="38100">
                    <a:lnL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500"/>
                        </a:lnSpc>
                        <a:buNone/>
                      </a:pPr>
                      <a:r>
                        <a:rPr lang="en-US" sz="1400" b="0" i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ICEG Management Comite </a:t>
                      </a:r>
                      <a:endParaRPr lang="nl-BE" sz="1400" b="0" i="0" u="none" strike="noStrike" noProof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38100" marR="38100">
                    <a:lnL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500"/>
                        </a:lnSpc>
                        <a:buNone/>
                      </a:pPr>
                      <a:r>
                        <a:rPr lang="nl-NL" sz="1400" b="0" i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Online - 10:00-12:00</a:t>
                      </a:r>
                    </a:p>
                  </a:txBody>
                  <a:tcPr marL="38100" marR="38100">
                    <a:lnL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4557557"/>
                  </a:ext>
                </a:extLst>
              </a:tr>
              <a:tr h="283631">
                <a:tc>
                  <a:txBody>
                    <a:bodyPr/>
                    <a:lstStyle/>
                    <a:p>
                      <a:pPr lvl="0" algn="l">
                        <a:lnSpc>
                          <a:spcPts val="1500"/>
                        </a:lnSpc>
                        <a:buNone/>
                      </a:pPr>
                      <a:r>
                        <a:rPr lang="en-US" sz="1400" b="0" i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21/05/2026</a:t>
                      </a:r>
                    </a:p>
                  </a:txBody>
                  <a:tcPr marL="38100" marR="38100">
                    <a:lnL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500"/>
                        </a:lnSpc>
                        <a:buNone/>
                      </a:pPr>
                      <a:r>
                        <a:rPr lang="en-US" sz="1400" b="1" i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ICEG Review Comite</a:t>
                      </a:r>
                      <a:r>
                        <a:rPr lang="en-US" sz="1400" b="0" i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8100" marR="38100">
                    <a:lnL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500"/>
                        </a:lnSpc>
                        <a:buNone/>
                      </a:pPr>
                      <a:r>
                        <a:rPr lang="nl-NL" sz="1400" b="0" i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TBD </a:t>
                      </a:r>
                    </a:p>
                  </a:txBody>
                  <a:tcPr marL="38100" marR="38100">
                    <a:lnL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03020"/>
                  </a:ext>
                </a:extLst>
              </a:tr>
              <a:tr h="283631">
                <a:tc>
                  <a:txBody>
                    <a:bodyPr/>
                    <a:lstStyle/>
                    <a:p>
                      <a:pPr lvl="0" algn="l">
                        <a:lnSpc>
                          <a:spcPts val="1500"/>
                        </a:lnSpc>
                        <a:buNone/>
                      </a:pPr>
                      <a:r>
                        <a:rPr lang="en-US" sz="1400" b="0" i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05/06/2026 </a:t>
                      </a:r>
                      <a:endParaRPr lang="nl-BE" sz="1400" b="0" i="0" u="none" strike="noStrike" noProof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38100" marR="38100">
                    <a:lnL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500"/>
                        </a:lnSpc>
                        <a:buNone/>
                      </a:pPr>
                      <a:r>
                        <a:rPr lang="en-US" sz="1400" b="0" i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ICEG Management Comite </a:t>
                      </a:r>
                    </a:p>
                  </a:txBody>
                  <a:tcPr marL="38100" marR="38100">
                    <a:lnL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500"/>
                        </a:lnSpc>
                        <a:buNone/>
                      </a:pPr>
                      <a:r>
                        <a:rPr lang="nl-NL" sz="1400" b="0" i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Online - </a:t>
                      </a:r>
                      <a:r>
                        <a:rPr lang="nl-NL" sz="1400" b="0" i="0" u="none" strike="noStrike" noProof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10:00-12:00</a:t>
                      </a:r>
                      <a:r>
                        <a:rPr lang="nl-NL" sz="1400" b="0" i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8100" marR="38100">
                    <a:lnL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6502288"/>
                  </a:ext>
                </a:extLst>
              </a:tr>
              <a:tr h="283631">
                <a:tc>
                  <a:txBody>
                    <a:bodyPr/>
                    <a:lstStyle/>
                    <a:p>
                      <a:pPr lvl="0" algn="l">
                        <a:lnSpc>
                          <a:spcPts val="1500"/>
                        </a:lnSpc>
                        <a:buNone/>
                      </a:pPr>
                      <a:r>
                        <a:rPr lang="en-US" sz="1400" b="0" i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03/09/2026 </a:t>
                      </a:r>
                    </a:p>
                  </a:txBody>
                  <a:tcPr marL="38100" marR="38100">
                    <a:lnL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500"/>
                        </a:lnSpc>
                        <a:buNone/>
                      </a:pPr>
                      <a:r>
                        <a:rPr lang="en-US" sz="1400" b="1" i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ICEG Review Comite</a:t>
                      </a:r>
                      <a:r>
                        <a:rPr lang="en-US" sz="1400" b="0" i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8100" marR="38100">
                    <a:lnL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500"/>
                        </a:lnSpc>
                        <a:buNone/>
                      </a:pPr>
                      <a:r>
                        <a:rPr lang="nl-NL" sz="1400" b="0" i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TBD </a:t>
                      </a:r>
                    </a:p>
                  </a:txBody>
                  <a:tcPr marL="38100" marR="38100">
                    <a:lnL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1301775"/>
                  </a:ext>
                </a:extLst>
              </a:tr>
              <a:tr h="283631">
                <a:tc>
                  <a:txBody>
                    <a:bodyPr/>
                    <a:lstStyle/>
                    <a:p>
                      <a:pPr lvl="0" algn="l">
                        <a:lnSpc>
                          <a:spcPts val="1500"/>
                        </a:lnSpc>
                        <a:buNone/>
                      </a:pPr>
                      <a:r>
                        <a:rPr lang="nl-NL" sz="1400" b="0" i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18/09/2026 </a:t>
                      </a:r>
                      <a:endParaRPr lang="nl-NL" sz="1400" b="0" i="0" u="none" strike="noStrike" noProof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38100" marR="38100">
                    <a:lnL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500"/>
                        </a:lnSpc>
                        <a:buNone/>
                      </a:pPr>
                      <a:r>
                        <a:rPr lang="en-US" sz="1400" b="0" i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ICEG Management Comite </a:t>
                      </a:r>
                    </a:p>
                  </a:txBody>
                  <a:tcPr marL="38100" marR="38100">
                    <a:lnL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500"/>
                        </a:lnSpc>
                        <a:buNone/>
                      </a:pPr>
                      <a:r>
                        <a:rPr lang="nl-NL" sz="1400" b="0" i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Online - </a:t>
                      </a:r>
                      <a:r>
                        <a:rPr lang="nl-NL" sz="1400" b="0" i="0" u="none" strike="noStrike" noProof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10:00-12:00</a:t>
                      </a:r>
                      <a:r>
                        <a:rPr lang="nl-NL" sz="1400" b="0" i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8100" marR="38100">
                    <a:lnL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589775"/>
                  </a:ext>
                </a:extLst>
              </a:tr>
              <a:tr h="170178">
                <a:tc>
                  <a:txBody>
                    <a:bodyPr/>
                    <a:lstStyle/>
                    <a:p>
                      <a:pPr lvl="0" algn="l">
                        <a:lnSpc>
                          <a:spcPts val="1500"/>
                        </a:lnSpc>
                        <a:buNone/>
                      </a:pPr>
                      <a:r>
                        <a:rPr lang="en-US" sz="1400" b="0" i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17/11/2026 </a:t>
                      </a:r>
                      <a:endParaRPr lang="en-US" sz="1400" b="0" i="0">
                        <a:solidFill>
                          <a:schemeClr val="accent2"/>
                        </a:solidFill>
                        <a:effectLst/>
                        <a:latin typeface="Calibri"/>
                        <a:sym typeface="FlandersArtSans-Regular"/>
                      </a:endParaRPr>
                    </a:p>
                  </a:txBody>
                  <a:tcPr marL="38100" marR="38100">
                    <a:lnL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500"/>
                        </a:lnSpc>
                        <a:buNone/>
                      </a:pPr>
                      <a:r>
                        <a:rPr lang="en-US" sz="1400" b="1" i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ICEG Review Comite</a:t>
                      </a:r>
                      <a:r>
                        <a:rPr lang="en-US" sz="1400" b="0" i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 </a:t>
                      </a:r>
                      <a:endParaRPr lang="nl-BE" sz="1400" b="0" i="0">
                        <a:solidFill>
                          <a:schemeClr val="accent2"/>
                        </a:solidFill>
                        <a:effectLst/>
                        <a:latin typeface="Calibri"/>
                      </a:endParaRPr>
                    </a:p>
                  </a:txBody>
                  <a:tcPr marL="38100" marR="38100">
                    <a:lnL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500"/>
                        </a:lnSpc>
                        <a:buNone/>
                      </a:pPr>
                      <a:r>
                        <a:rPr lang="nl-NL" sz="1400" b="0" i="0">
                          <a:solidFill>
                            <a:schemeClr val="accent2"/>
                          </a:solidFill>
                          <a:effectLst/>
                          <a:latin typeface="Calibri"/>
                        </a:rPr>
                        <a:t>TBD </a:t>
                      </a:r>
                    </a:p>
                  </a:txBody>
                  <a:tcPr marL="38100" marR="38100">
                    <a:lnL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6839943"/>
                  </a:ext>
                </a:extLst>
              </a:tr>
              <a:tr h="170178">
                <a:tc>
                  <a:txBody>
                    <a:bodyPr/>
                    <a:lstStyle/>
                    <a:p>
                      <a:pPr lvl="0" algn="l">
                        <a:lnSpc>
                          <a:spcPts val="1500"/>
                        </a:lnSpc>
                        <a:buNone/>
                      </a:pPr>
                      <a:r>
                        <a:rPr lang="en-US" sz="1400" b="0" i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27/11/2026 </a:t>
                      </a:r>
                    </a:p>
                  </a:txBody>
                  <a:tcPr marL="38100" marR="38100">
                    <a:lnL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500"/>
                        </a:lnSpc>
                        <a:buNone/>
                      </a:pPr>
                      <a:r>
                        <a:rPr lang="en-US" sz="1400" b="0" i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ICEG Management Comite </a:t>
                      </a:r>
                    </a:p>
                  </a:txBody>
                  <a:tcPr marL="38100" marR="38100">
                    <a:lnL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500"/>
                        </a:lnSpc>
                        <a:buNone/>
                      </a:pPr>
                      <a:r>
                        <a:rPr lang="nl-NL" sz="1400" b="0" i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Online - </a:t>
                      </a:r>
                      <a:r>
                        <a:rPr lang="nl-NL" sz="1400" b="0" i="0" u="none" strike="noStrike" noProof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10:00-12:00</a:t>
                      </a:r>
                      <a:r>
                        <a:rPr lang="nl-NL" sz="1400" b="0" i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8100" marR="38100">
                    <a:lnL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737854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26D480B-69CB-67CD-C66B-41F0171FF363}"/>
              </a:ext>
            </a:extLst>
          </p:cNvPr>
          <p:cNvSpPr txBox="1"/>
          <p:nvPr/>
        </p:nvSpPr>
        <p:spPr>
          <a:xfrm>
            <a:off x="611773" y="2048201"/>
            <a:ext cx="993349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>
              <a:buClrTx/>
              <a:buFontTx/>
            </a:pPr>
            <a:r>
              <a:rPr lang="en-US" sz="1050">
                <a:latin typeface="FlandersArtSans-Regular"/>
                <a:ea typeface="FlandersArtSans-Regular"/>
                <a:cs typeface="FlandersArtSans-Regular"/>
              </a:rPr>
              <a:t>To confirm</a:t>
            </a:r>
            <a:endParaRPr lang="en-US" sz="105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landersArtSans-Regular"/>
              <a:ea typeface="FlandersArtSans-Regular"/>
              <a:cs typeface="FlandersArtSans-Regula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EC59AD-48EF-26AB-179F-46831E01330F}"/>
              </a:ext>
            </a:extLst>
          </p:cNvPr>
          <p:cNvSpPr txBox="1"/>
          <p:nvPr/>
        </p:nvSpPr>
        <p:spPr>
          <a:xfrm>
            <a:off x="611772" y="2604043"/>
            <a:ext cx="993349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>
              <a:buClrTx/>
              <a:buFontTx/>
            </a:pPr>
            <a:r>
              <a:rPr lang="en-US" sz="1050">
                <a:latin typeface="FlandersArtSans-Regular"/>
                <a:ea typeface="FlandersArtSans-Regular"/>
                <a:cs typeface="FlandersArtSans-Regular"/>
              </a:rPr>
              <a:t>To confirm</a:t>
            </a:r>
            <a:endParaRPr lang="en-US" sz="105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landersArtSans-Regular"/>
              <a:ea typeface="FlandersArtSans-Regular"/>
              <a:cs typeface="FlandersArtSans-Regular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EEAE21-835C-DD29-961F-246B975570E6}"/>
              </a:ext>
            </a:extLst>
          </p:cNvPr>
          <p:cNvSpPr txBox="1"/>
          <p:nvPr/>
        </p:nvSpPr>
        <p:spPr>
          <a:xfrm>
            <a:off x="611771" y="3206857"/>
            <a:ext cx="993349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>
              <a:buClrTx/>
              <a:buFontTx/>
            </a:pPr>
            <a:r>
              <a:rPr lang="en-US" sz="1050">
                <a:latin typeface="FlandersArtSans-Regular"/>
                <a:ea typeface="FlandersArtSans-Regular"/>
                <a:cs typeface="FlandersArtSans-Regular"/>
              </a:rPr>
              <a:t>To confirm</a:t>
            </a:r>
            <a:endParaRPr lang="en-US" sz="105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landersArtSans-Regular"/>
              <a:ea typeface="FlandersArtSans-Regular"/>
              <a:cs typeface="FlandersArtSans-Regula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2E0296-4244-61A4-E616-DD3E30D9C7CD}"/>
              </a:ext>
            </a:extLst>
          </p:cNvPr>
          <p:cNvSpPr txBox="1"/>
          <p:nvPr/>
        </p:nvSpPr>
        <p:spPr>
          <a:xfrm>
            <a:off x="611772" y="3770529"/>
            <a:ext cx="993349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>
              <a:buClrTx/>
              <a:buFontTx/>
            </a:pPr>
            <a:r>
              <a:rPr lang="en-US" sz="1050">
                <a:latin typeface="FlandersArtSans-Regular"/>
                <a:ea typeface="FlandersArtSans-Regular"/>
                <a:cs typeface="FlandersArtSans-Regular"/>
              </a:rPr>
              <a:t>To confirm</a:t>
            </a:r>
            <a:endParaRPr lang="en-US" sz="105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landersArtSans-Regular"/>
              <a:ea typeface="FlandersArtSans-Regular"/>
              <a:cs typeface="FlandersArtSans-Regular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F711CB-13AC-FA53-629C-133CB8CF3C96}"/>
              </a:ext>
            </a:extLst>
          </p:cNvPr>
          <p:cNvSpPr txBox="1"/>
          <p:nvPr/>
        </p:nvSpPr>
        <p:spPr>
          <a:xfrm>
            <a:off x="549519" y="956163"/>
            <a:ext cx="537271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>
              <a:buClrTx/>
            </a:pPr>
            <a:r>
              <a:rPr lang="en-US" sz="1800">
                <a:latin typeface="FlandersArtSans-Regular"/>
                <a:ea typeface="FlandersArtSans-Regular"/>
                <a:cs typeface="FlandersArtSans-Regular"/>
              </a:rPr>
              <a:t>Suggestion: 1-2 weeks before management meeting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landersArtSans-Regular"/>
              <a:ea typeface="FlandersArtSans-Regular"/>
              <a:cs typeface="FlandersArtSans-Regular"/>
              <a:sym typeface="FlandersArtSans-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7723776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ACB0C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BDA3CF-7CC6-AA9E-A9AF-BFE5550F8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581B-2996-7009-1BE6-A4F5D4C77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640" y="2024547"/>
            <a:ext cx="7108114" cy="883992"/>
          </a:xfrm>
        </p:spPr>
        <p:txBody>
          <a:bodyPr lIns="45719" tIns="45720" rIns="45719" bIns="45720" anchor="ctr">
            <a:noAutofit/>
          </a:bodyPr>
          <a:lstStyle/>
          <a:p>
            <a:pPr algn="l"/>
            <a:r>
              <a:rPr lang="nl-BE" sz="3200" err="1">
                <a:solidFill>
                  <a:schemeClr val="bg1"/>
                </a:solidFill>
                <a:cs typeface="Helvetica"/>
              </a:rPr>
              <a:t>Other</a:t>
            </a:r>
            <a:r>
              <a:rPr lang="nl-BE" sz="3200">
                <a:solidFill>
                  <a:schemeClr val="bg1"/>
                </a:solidFill>
                <a:cs typeface="Helvetica"/>
              </a:rPr>
              <a:t>?</a:t>
            </a:r>
            <a:endParaRPr lang="en-US"/>
          </a:p>
          <a:p>
            <a:endParaRPr lang="nl-BE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023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64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5FF2-0BDE-46B2-8157-D4A9F886C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3" y="0"/>
            <a:ext cx="8229600" cy="883992"/>
          </a:xfrm>
        </p:spPr>
        <p:txBody>
          <a:bodyPr lIns="45719" tIns="45720" rIns="45719" bIns="45720" anchor="ctr">
            <a:normAutofit/>
          </a:bodyPr>
          <a:lstStyle/>
          <a:p>
            <a:r>
              <a:rPr lang="nl-BE">
                <a:solidFill>
                  <a:schemeClr val="bg1"/>
                </a:solidFill>
              </a:rPr>
              <a:t>AGENDA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467AD16-A890-28DA-C9EA-76DE8DFF7B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590770"/>
              </p:ext>
            </p:extLst>
          </p:nvPr>
        </p:nvGraphicFramePr>
        <p:xfrm>
          <a:off x="555842" y="1025568"/>
          <a:ext cx="8039100" cy="3322534"/>
        </p:xfrm>
        <a:graphic>
          <a:graphicData uri="http://schemas.openxmlformats.org/drawingml/2006/table">
            <a:tbl>
              <a:tblPr firstRow="1" firstCol="1" bandRow="1">
                <a:tableStyleId>{9703C4AC-D76D-4FD5-9B55-D667427894AE}</a:tableStyleId>
              </a:tblPr>
              <a:tblGrid>
                <a:gridCol w="1685925">
                  <a:extLst>
                    <a:ext uri="{9D8B030D-6E8A-4147-A177-3AD203B41FA5}">
                      <a16:colId xmlns:a16="http://schemas.microsoft.com/office/drawing/2014/main" val="794672754"/>
                    </a:ext>
                  </a:extLst>
                </a:gridCol>
                <a:gridCol w="1010285">
                  <a:extLst>
                    <a:ext uri="{9D8B030D-6E8A-4147-A177-3AD203B41FA5}">
                      <a16:colId xmlns:a16="http://schemas.microsoft.com/office/drawing/2014/main" val="1742462452"/>
                    </a:ext>
                  </a:extLst>
                </a:gridCol>
                <a:gridCol w="5342890">
                  <a:extLst>
                    <a:ext uri="{9D8B030D-6E8A-4147-A177-3AD203B41FA5}">
                      <a16:colId xmlns:a16="http://schemas.microsoft.com/office/drawing/2014/main" val="3452059036"/>
                    </a:ext>
                  </a:extLst>
                </a:gridCol>
              </a:tblGrid>
              <a:tr h="34077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</a:rPr>
                        <a:t>Topic</a:t>
                      </a:r>
                      <a:endParaRPr lang="en-US" sz="1400"/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</a:rPr>
                        <a:t>Speaker</a:t>
                      </a:r>
                      <a:endParaRPr lang="en-US" sz="1400"/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</a:rPr>
                        <a:t>Notes</a:t>
                      </a:r>
                      <a:endParaRPr lang="en-US" sz="1400">
                        <a:effectLst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662047"/>
                  </a:ext>
                </a:extLst>
              </a:tr>
              <a:tr h="6367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Update </a:t>
                      </a:r>
                      <a:r>
                        <a:rPr lang="en-US" sz="1400" err="1">
                          <a:effectLst/>
                        </a:rPr>
                        <a:t>standardisation</a:t>
                      </a:r>
                      <a:r>
                        <a:rPr lang="en-US" sz="1400">
                          <a:effectLst/>
                        </a:rPr>
                        <a:t> exercises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Pauline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1400">
                          <a:effectLst/>
                          <a:ea typeface="Times New Roman" panose="02020603050405020304" pitchFamily="18" charset="0"/>
                        </a:rPr>
                        <a:t>ICEG Person</a:t>
                      </a:r>
                      <a:endParaRPr lang="en-US" sz="1400">
                        <a:effectLst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1400">
                          <a:effectLst/>
                          <a:ea typeface="Times New Roman" panose="02020603050405020304" pitchFamily="18" charset="0"/>
                        </a:rPr>
                        <a:t>Extension ICEG Hydrants</a:t>
                      </a:r>
                      <a:endParaRPr lang="en-US" sz="1400">
                        <a:effectLst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1400">
                          <a:effectLst/>
                          <a:ea typeface="Times New Roman" panose="02020603050405020304" pitchFamily="18" charset="0"/>
                        </a:rPr>
                        <a:t>Assessment BEST</a:t>
                      </a:r>
                      <a:endParaRPr lang="en-US" sz="1400">
                        <a:effectLst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2214695"/>
                  </a:ext>
                </a:extLst>
              </a:tr>
              <a:tr h="10492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Update exercise translation OSLO standards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Eveline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Status 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7295865"/>
                  </a:ext>
                </a:extLst>
              </a:tr>
              <a:tr h="8429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EU Survey Interoperability Framework / SDG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Ziggy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Update on the feedback received so far (Flanders and BOSA) and discussion if there is a wish to provide additional input to the draft document for the EU EIF/SDG survey.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2992723"/>
                  </a:ext>
                </a:extLst>
              </a:tr>
              <a:tr h="4304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Meetings for 2026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Eveline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>
                          <a:effectLst/>
                        </a:rPr>
                        <a:t>Proposal dates 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7926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4330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ACB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5FF2-0BDE-46B2-8157-D4A9F886C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640" y="2024547"/>
            <a:ext cx="7108114" cy="883992"/>
          </a:xfrm>
        </p:spPr>
        <p:txBody>
          <a:bodyPr lIns="45719" tIns="45720" rIns="45719" bIns="45720" anchor="ctr">
            <a:noAutofit/>
          </a:bodyPr>
          <a:lstStyle/>
          <a:p>
            <a:pPr algn="l"/>
            <a:r>
              <a:rPr lang="nl-BE" sz="3200">
                <a:solidFill>
                  <a:schemeClr val="bg1"/>
                </a:solidFill>
                <a:cs typeface="Helvetica"/>
              </a:rPr>
              <a:t>Update </a:t>
            </a:r>
            <a:r>
              <a:rPr lang="nl-BE" sz="3200" err="1">
                <a:solidFill>
                  <a:schemeClr val="bg1"/>
                </a:solidFill>
                <a:cs typeface="Helvetica"/>
              </a:rPr>
              <a:t>standardisation</a:t>
            </a:r>
            <a:r>
              <a:rPr lang="nl-BE" sz="3200">
                <a:solidFill>
                  <a:schemeClr val="bg1"/>
                </a:solidFill>
                <a:cs typeface="Helvetica"/>
              </a:rPr>
              <a:t> </a:t>
            </a:r>
            <a:r>
              <a:rPr lang="nl-BE" sz="3200" err="1">
                <a:solidFill>
                  <a:schemeClr val="bg1"/>
                </a:solidFill>
                <a:cs typeface="Helvetica"/>
              </a:rPr>
              <a:t>excercises</a:t>
            </a:r>
            <a:br>
              <a:rPr lang="nl-BE" sz="3200">
                <a:cs typeface="Helvetica"/>
              </a:rPr>
            </a:br>
            <a:r>
              <a:rPr lang="nl-BE" sz="1200" b="0">
                <a:solidFill>
                  <a:schemeClr val="bg1"/>
                </a:solidFill>
                <a:latin typeface="FlandersArtSans-Regular"/>
                <a:cs typeface="Helvetica"/>
              </a:rPr>
              <a:t>Pauline De Wolf</a:t>
            </a:r>
          </a:p>
        </p:txBody>
      </p:sp>
    </p:spTree>
    <p:extLst>
      <p:ext uri="{BB962C8B-B14F-4D97-AF65-F5344CB8AC3E}">
        <p14:creationId xmlns:p14="http://schemas.microsoft.com/office/powerpoint/2010/main" val="294445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ACB0C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178C9B-C056-EF39-47F6-00C8ACAA0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5FE71-DAFA-926D-B3F6-0213C5552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640" y="2024547"/>
            <a:ext cx="7108114" cy="883992"/>
          </a:xfrm>
        </p:spPr>
        <p:txBody>
          <a:bodyPr lIns="45719" tIns="45720" rIns="45719" bIns="45720" anchor="ctr">
            <a:noAutofit/>
          </a:bodyPr>
          <a:lstStyle/>
          <a:p>
            <a:pPr algn="l"/>
            <a:r>
              <a:rPr lang="nl-BE" sz="3200">
                <a:solidFill>
                  <a:schemeClr val="bg1"/>
                </a:solidFill>
                <a:cs typeface="Helvetica"/>
              </a:rPr>
              <a:t>ICEG Person</a:t>
            </a:r>
            <a:br>
              <a:rPr lang="nl-BE" sz="3200">
                <a:cs typeface="Helvetica"/>
              </a:rPr>
            </a:br>
            <a:r>
              <a:rPr lang="nl-BE" sz="1200" b="0">
                <a:solidFill>
                  <a:schemeClr val="bg1"/>
                </a:solidFill>
                <a:latin typeface="FlandersArtSans-Regular"/>
                <a:cs typeface="Helvetica"/>
              </a:rPr>
              <a:t>Pauline De Wolf</a:t>
            </a:r>
          </a:p>
        </p:txBody>
      </p:sp>
    </p:spTree>
    <p:extLst>
      <p:ext uri="{BB962C8B-B14F-4D97-AF65-F5344CB8AC3E}">
        <p14:creationId xmlns:p14="http://schemas.microsoft.com/office/powerpoint/2010/main" val="1205859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37E1C-8A9E-8A04-926F-D048171A9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64B092AB-839B-6D96-463D-880067E48C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en" smtClean="0"/>
              <a:t>6</a:t>
            </a:fld>
            <a:endParaRPr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33ABD57-BDFC-55D1-9543-F8E7882FB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Context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6577534-B411-A9B9-B3E4-8A951B174B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5770" indent="-342900">
              <a:buFont typeface="Calibri"/>
              <a:buChar char="-"/>
            </a:pPr>
            <a:r>
              <a:rPr lang="en-US" sz="2000"/>
              <a:t>Information on a Person is vital for any public service. </a:t>
            </a:r>
            <a:endParaRPr lang="en-US"/>
          </a:p>
          <a:p>
            <a:pPr marL="445770" indent="-342900">
              <a:buFont typeface="Calibri"/>
              <a:buChar char="-"/>
            </a:pPr>
            <a:r>
              <a:rPr lang="en-US" sz="2000"/>
              <a:t>Currently this information is exchanged via a variety of technical solutions, each with their own non-</a:t>
            </a:r>
            <a:r>
              <a:rPr lang="en-US" sz="2000" err="1"/>
              <a:t>harmonised</a:t>
            </a:r>
            <a:r>
              <a:rPr lang="en-US" sz="2000"/>
              <a:t> data model.</a:t>
            </a:r>
          </a:p>
          <a:p>
            <a:pPr marL="445770" indent="-342900">
              <a:buFont typeface="Calibri"/>
              <a:buChar char="-"/>
            </a:pPr>
            <a:r>
              <a:rPr lang="en-US" sz="2000"/>
              <a:t>ICEG Person has been in the works for quite some time.</a:t>
            </a:r>
          </a:p>
          <a:p>
            <a:pPr marL="445770" indent="-342900">
              <a:buFont typeface="Calibri"/>
              <a:buChar char="-"/>
            </a:pPr>
            <a:r>
              <a:rPr lang="en-US" sz="2000">
                <a:hlinkClick r:id="rId3"/>
              </a:rPr>
              <a:t>Draft Charter has already been published here</a:t>
            </a:r>
            <a:r>
              <a:rPr lang="en-US" sz="2000"/>
              <a:t>: </a:t>
            </a:r>
          </a:p>
          <a:p>
            <a:pPr marL="445770" indent="-342900">
              <a:buFont typeface="Calibri"/>
              <a:buChar char="-"/>
            </a:pPr>
            <a:endParaRPr lang="en-US" sz="2000"/>
          </a:p>
          <a:p>
            <a:pPr marL="102870" indent="0">
              <a:buNone/>
            </a:pPr>
            <a:endParaRPr lang="en-US"/>
          </a:p>
          <a:p>
            <a:pPr marL="102870" indent="0">
              <a:buNone/>
            </a:pPr>
            <a:endParaRPr lang="en-US" sz="2000"/>
          </a:p>
          <a:p>
            <a:pPr marL="102870" indent="0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044176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3C4F3-159A-A142-1FED-EACD72270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58D08202-16BF-B426-890C-0EEE95548A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en" smtClean="0"/>
              <a:t>7</a:t>
            </a:fld>
            <a:endParaRPr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EDB1DB2-D68A-E34C-8D6F-99B4F6E6D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Context (2)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90C4240-BE3A-EDF7-72BC-62EF34DD63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/>
              <a:t>During the assessment multiple needs for the ICEG Person track were identified:</a:t>
            </a:r>
            <a:endParaRPr lang="en-US"/>
          </a:p>
          <a:p>
            <a:pPr lvl="1">
              <a:buFont typeface="Courier New"/>
              <a:buChar char="o"/>
            </a:pPr>
            <a:r>
              <a:rPr lang="en-US" sz="1800">
                <a:solidFill>
                  <a:srgbClr val="000000"/>
                </a:solidFill>
              </a:rPr>
              <a:t>Need for a generic ICEG vocabulary (temporal references,…) </a:t>
            </a:r>
            <a:endParaRPr lang="en-US" sz="2000">
              <a:solidFill>
                <a:srgbClr val="000000"/>
              </a:solidFill>
            </a:endParaRPr>
          </a:p>
          <a:p>
            <a:pPr lvl="1">
              <a:buFont typeface="Courier New"/>
              <a:buChar char="o"/>
            </a:pPr>
            <a:r>
              <a:rPr lang="en-US" sz="1800"/>
              <a:t>Need for address layer above BeSt in order to capture unstructured or semi-structured address / location data. Belgian public service will usually want to make a distinction between domestic, European and third-country locations. </a:t>
            </a:r>
            <a:endParaRPr lang="en-US" sz="2000"/>
          </a:p>
          <a:p>
            <a:pPr lvl="1">
              <a:buFont typeface="Courier New"/>
              <a:buChar char="o"/>
            </a:pPr>
            <a:r>
              <a:rPr lang="en-US" sz="1800"/>
              <a:t>Need for a base registry model or at the very least a person registry model. Modeling these data points (historic versioning, traceability on multiple dimensions,…) requires its own follow-up </a:t>
            </a:r>
            <a:r>
              <a:rPr lang="en-US" sz="1800" err="1"/>
              <a:t>traject</a:t>
            </a:r>
            <a:r>
              <a:rPr lang="en-US" sz="1800"/>
              <a:t>. </a:t>
            </a:r>
            <a:endParaRPr lang="en-US" sz="2000"/>
          </a:p>
          <a:p>
            <a:pPr lvl="1">
              <a:buFont typeface="Courier New"/>
              <a:buChar char="o"/>
            </a:pPr>
            <a:r>
              <a:rPr lang="en-US" sz="1800"/>
              <a:t>Hooks for legal data points not yet present in ICEG Person (OSLO Persoon).</a:t>
            </a:r>
            <a:endParaRPr lang="en-US" sz="2000"/>
          </a:p>
          <a:p>
            <a:pPr marL="445770" indent="-342900">
              <a:buFont typeface="Calibri"/>
              <a:buChar char="-"/>
            </a:pPr>
            <a:endParaRPr lang="en-US" sz="2000"/>
          </a:p>
          <a:p>
            <a:pPr marL="102870" indent="0">
              <a:buNone/>
            </a:pPr>
            <a:endParaRPr lang="en-US"/>
          </a:p>
          <a:p>
            <a:pPr marL="102870" indent="0">
              <a:buNone/>
            </a:pPr>
            <a:endParaRPr lang="en-US" sz="2000"/>
          </a:p>
          <a:p>
            <a:pPr marL="102870" indent="0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593644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246CF-008D-D8ED-4402-9193924DD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A8D909BC-F0E0-0237-CF4C-F2838E23EF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en" smtClean="0"/>
              <a:t>8</a:t>
            </a:fld>
            <a:endParaRPr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1D0F70C-E33A-6DE3-17A2-36D8C7330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Activity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70F2D0E-84A2-A6DC-B925-2862B077EF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5770" indent="-342900">
              <a:buFont typeface="Calibri"/>
              <a:buChar char="-"/>
            </a:pPr>
            <a:r>
              <a:rPr lang="en-US" sz="2000"/>
              <a:t>Initial draft model was created in 2024 based on the identified requirements.</a:t>
            </a:r>
            <a:endParaRPr lang="en-US"/>
          </a:p>
          <a:p>
            <a:pPr marL="445770" indent="-342900">
              <a:buFont typeface="Calibri"/>
              <a:buChar char="-"/>
            </a:pPr>
            <a:r>
              <a:rPr lang="en-US" sz="2000"/>
              <a:t>Semantic Architect at Digital Flanders has already updated the model to be ready for Working Groups and the start of the </a:t>
            </a:r>
            <a:r>
              <a:rPr lang="en-US" sz="2000" err="1"/>
              <a:t>standardisation</a:t>
            </a:r>
            <a:r>
              <a:rPr lang="en-US" sz="2000"/>
              <a:t> track.</a:t>
            </a:r>
          </a:p>
          <a:p>
            <a:pPr marL="445770" indent="-342900">
              <a:buFont typeface="Calibri"/>
              <a:buChar char="-"/>
            </a:pPr>
            <a:r>
              <a:rPr lang="en-US" sz="2000" b="1"/>
              <a:t>Depenencies:</a:t>
            </a:r>
            <a:r>
              <a:rPr lang="en-US" sz="2000"/>
              <a:t> OSLO initiative to make information of Persons available via OSLO Persoon as JSON-LD via a REST API (preferably aligned later with ICEG Person)</a:t>
            </a:r>
          </a:p>
          <a:p>
            <a:pPr marL="445770" indent="-342900">
              <a:buFont typeface="Calibri"/>
              <a:buChar char="-"/>
            </a:pPr>
            <a:r>
              <a:rPr lang="en-US" sz="2000"/>
              <a:t>Next step would be to start the actual </a:t>
            </a:r>
            <a:r>
              <a:rPr lang="en-US" sz="2000" err="1"/>
              <a:t>standardisation</a:t>
            </a:r>
            <a:r>
              <a:rPr lang="en-US" sz="2000"/>
              <a:t> track with Digital Flanders in the lead for the modelling, aligned with the European Core Person Vocabulary and OSLO Persoon and adhering to the requirements set out in the charter.</a:t>
            </a:r>
          </a:p>
          <a:p>
            <a:pPr marL="445770" indent="-342900">
              <a:buFont typeface="Calibri"/>
              <a:buChar char="-"/>
            </a:pPr>
            <a:endParaRPr lang="en-US" sz="2000"/>
          </a:p>
          <a:p>
            <a:pPr marL="102870" indent="0">
              <a:buNone/>
            </a:pPr>
            <a:endParaRPr lang="en-US"/>
          </a:p>
          <a:p>
            <a:pPr marL="102870" indent="0">
              <a:buNone/>
            </a:pPr>
            <a:endParaRPr lang="en-US" sz="2000"/>
          </a:p>
          <a:p>
            <a:pPr marL="102870" indent="0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533559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957B6-BAB9-5194-A1F5-5483AF0FD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F38D2193-B6E5-58A0-393D-42FF54B44A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26/03/17 </a:t>
            </a:r>
            <a:r>
              <a:rPr lang="nl-BE" b="1"/>
              <a:t>│</a:t>
            </a:r>
            <a:fld id="{00000000-1234-1234-1234-123412341234}" type="slidenum">
              <a:rPr lang="en" smtClean="0"/>
              <a:t>9</a:t>
            </a:fld>
            <a:endParaRPr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2D4D506-19E8-BE95-3DAA-C8E0231FC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Potential</a:t>
            </a:r>
            <a:r>
              <a:rPr lang="nl-NL"/>
              <a:t> timeline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DDD7AED-C62D-26BA-C9AF-306458C16A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5770" indent="-342900">
              <a:buFont typeface="Calibri"/>
              <a:buChar char="-"/>
            </a:pPr>
            <a:r>
              <a:rPr lang="en-US" sz="1800" b="1"/>
              <a:t>Before end of Q1:</a:t>
            </a:r>
            <a:r>
              <a:rPr lang="en-US" sz="1800"/>
              <a:t> Creation of a core team of stakeholders that can steer the editors and is responsible for participation of the relevant stakeholders (KSZ, National Register, </a:t>
            </a:r>
            <a:r>
              <a:rPr lang="en-US" sz="1800" err="1"/>
              <a:t>Digitaal</a:t>
            </a:r>
            <a:r>
              <a:rPr lang="en-US" sz="1800"/>
              <a:t> Vlaanderen's MAGDA service, SPW, etc.)</a:t>
            </a:r>
          </a:p>
          <a:p>
            <a:pPr marL="445770" indent="-342900">
              <a:buFont typeface="Calibri"/>
              <a:buChar char="-"/>
            </a:pPr>
            <a:r>
              <a:rPr lang="en-US" sz="1800" b="1"/>
              <a:t>Before end of Q1:</a:t>
            </a:r>
            <a:r>
              <a:rPr lang="en-US" sz="1800"/>
              <a:t> Business Working Group in which the scope is </a:t>
            </a:r>
            <a:r>
              <a:rPr lang="en-US" sz="1800" err="1"/>
              <a:t>finalised</a:t>
            </a:r>
            <a:r>
              <a:rPr lang="en-US" sz="1800"/>
              <a:t> together with the stakeholders to build consensus</a:t>
            </a:r>
            <a:endParaRPr lang="en-US" sz="2000"/>
          </a:p>
          <a:p>
            <a:pPr marL="445770" indent="-342900">
              <a:buFont typeface="Calibri"/>
              <a:buChar char="-"/>
            </a:pPr>
            <a:r>
              <a:rPr lang="en-US" sz="1800" b="1">
                <a:solidFill>
                  <a:srgbClr val="000000"/>
                </a:solidFill>
              </a:rPr>
              <a:t>Before end of Q2: </a:t>
            </a:r>
            <a:r>
              <a:rPr lang="en-US" sz="1800">
                <a:solidFill>
                  <a:srgbClr val="000000"/>
                </a:solidFill>
              </a:rPr>
              <a:t>Thematic Working Group 1 &amp; 2 in which the model is discussed in detail</a:t>
            </a:r>
          </a:p>
          <a:p>
            <a:pPr marL="445770" indent="-342900">
              <a:buClr>
                <a:srgbClr val="000000"/>
              </a:buClr>
              <a:buFont typeface="Calibri"/>
              <a:buChar char="-"/>
            </a:pPr>
            <a:r>
              <a:rPr lang="en-US" sz="1800" b="1">
                <a:solidFill>
                  <a:srgbClr val="000000"/>
                </a:solidFill>
              </a:rPr>
              <a:t>Before end of Q4:</a:t>
            </a:r>
            <a:r>
              <a:rPr lang="en-US" sz="1800">
                <a:solidFill>
                  <a:srgbClr val="000000"/>
                </a:solidFill>
              </a:rPr>
              <a:t> Thematic Working Group 3 &amp; 4</a:t>
            </a:r>
          </a:p>
          <a:p>
            <a:pPr marL="445770" indent="-342900">
              <a:buClr>
                <a:srgbClr val="000000"/>
              </a:buClr>
              <a:buFont typeface="Calibri"/>
              <a:buChar char="-"/>
            </a:pPr>
            <a:r>
              <a:rPr lang="en-US" sz="1800" b="1">
                <a:solidFill>
                  <a:srgbClr val="000000"/>
                </a:solidFill>
              </a:rPr>
              <a:t>Before end of Q4:</a:t>
            </a:r>
            <a:r>
              <a:rPr lang="en-US" sz="1800">
                <a:solidFill>
                  <a:srgbClr val="000000"/>
                </a:solidFill>
              </a:rPr>
              <a:t> </a:t>
            </a:r>
            <a:r>
              <a:rPr lang="en-US" sz="1800" err="1">
                <a:solidFill>
                  <a:srgbClr val="000000"/>
                </a:solidFill>
              </a:rPr>
              <a:t>Finalised</a:t>
            </a:r>
            <a:r>
              <a:rPr lang="en-US" sz="1800">
                <a:solidFill>
                  <a:srgbClr val="000000"/>
                </a:solidFill>
              </a:rPr>
              <a:t> model for public review based on input of the Working Group</a:t>
            </a:r>
          </a:p>
          <a:p>
            <a:pPr marL="445770" indent="-342900">
              <a:buClr>
                <a:srgbClr val="000000"/>
              </a:buClr>
              <a:buSzPts val="1980"/>
              <a:buFont typeface="Calibri"/>
              <a:buChar char="-"/>
            </a:pPr>
            <a:r>
              <a:rPr lang="en-US" sz="1800" b="1">
                <a:solidFill>
                  <a:srgbClr val="000000"/>
                </a:solidFill>
              </a:rPr>
              <a:t>Before end of Q4 2027:</a:t>
            </a:r>
            <a:r>
              <a:rPr lang="en-US" sz="1800">
                <a:solidFill>
                  <a:srgbClr val="000000"/>
                </a:solidFill>
              </a:rPr>
              <a:t> recognition of the model as a standard based on implementation feedback</a:t>
            </a:r>
          </a:p>
          <a:p>
            <a:pPr marL="445770" indent="-342900">
              <a:buFont typeface="Calibri"/>
              <a:buChar char="-"/>
            </a:pPr>
            <a:endParaRPr lang="en-US" sz="1800"/>
          </a:p>
          <a:p>
            <a:pPr marL="102870" indent="0">
              <a:buNone/>
            </a:pPr>
            <a:endParaRPr lang="en-US" sz="2000"/>
          </a:p>
          <a:p>
            <a:pPr marL="102870" indent="0">
              <a:buNone/>
            </a:pPr>
            <a:endParaRPr lang="en-US" sz="1800"/>
          </a:p>
          <a:p>
            <a:pPr marL="102870" indent="0">
              <a:buNone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931796076"/>
      </p:ext>
    </p:extLst>
  </p:cSld>
  <p:clrMapOvr>
    <a:masterClrMapping/>
  </p:clrMapOvr>
</p:sld>
</file>

<file path=ppt/theme/theme1.xml><?xml version="1.0" encoding="utf-8"?>
<a:theme xmlns:a="http://schemas.openxmlformats.org/drawingml/2006/main" name="Digitaal Vlaanderen 2022 - Calibri - Algemeen">
  <a:themeElements>
    <a:clrScheme name="Digitaal Vlaanderen">
      <a:dk1>
        <a:srgbClr val="3C3D3C"/>
      </a:dk1>
      <a:lt1>
        <a:sysClr val="window" lastClr="FFFFFF"/>
      </a:lt1>
      <a:dk2>
        <a:srgbClr val="6D6E6D"/>
      </a:dk2>
      <a:lt2>
        <a:srgbClr val="F6F5F3"/>
      </a:lt2>
      <a:accent1>
        <a:srgbClr val="FFEB00"/>
      </a:accent1>
      <a:accent2>
        <a:srgbClr val="9D9E9D"/>
      </a:accent2>
      <a:accent3>
        <a:srgbClr val="FFF57F"/>
      </a:accent3>
      <a:accent4>
        <a:srgbClr val="2B979D"/>
      </a:accent4>
      <a:accent5>
        <a:srgbClr val="CECECE"/>
      </a:accent5>
      <a:accent6>
        <a:srgbClr val="FFFABF"/>
      </a:accent6>
      <a:hlink>
        <a:srgbClr val="3C96BE"/>
      </a:hlink>
      <a:folHlink>
        <a:srgbClr val="AA78AA"/>
      </a:folHlink>
    </a:clrScheme>
    <a:fontScheme name="Aangepast 1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1" dirty="0" smtClean="0">
            <a:solidFill>
              <a:schemeClr val="tx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41275" cap="rnd">
          <a:solidFill>
            <a:schemeClr val="tx2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e_DigitaalVlaanderen_Calibri.potx" id="{C6495B09-771B-4E7F-B70A-BDD84635ED6B}" vid="{08812236-2AEC-45A8-968B-C45F367DB1ED}"/>
    </a:ext>
  </a:extLst>
</a:theme>
</file>

<file path=ppt/theme/theme10.xml><?xml version="1.0" encoding="utf-8"?>
<a:theme xmlns:a="http://schemas.openxmlformats.org/drawingml/2006/main" name="Office Theme">
  <a:themeElements>
    <a:clrScheme name="AIVColors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landersArtSans-Regular"/>
            <a:ea typeface="FlandersArtSans-Regular"/>
            <a:cs typeface="FlandersArtSans-Regular"/>
            <a:sym typeface="FlandersArtSans-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landersArtSans-Regular"/>
            <a:ea typeface="FlandersArtSans-Regular"/>
            <a:cs typeface="FlandersArtSans-Regular"/>
            <a:sym typeface="FlandersArtSans-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1_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landersArtSans-Regular"/>
            <a:ea typeface="FlandersArtSans-Regular"/>
            <a:cs typeface="FlandersArtSans-Regular"/>
            <a:sym typeface="FlandersArtSans-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landersArtSans-Regular"/>
            <a:ea typeface="FlandersArtSans-Regular"/>
            <a:cs typeface="FlandersArtSans-Regular"/>
            <a:sym typeface="FlandersArtSans-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Dark theme">
  <a:themeElements>
    <a:clrScheme name="Custom 2">
      <a:dk1>
        <a:srgbClr val="FFFFFF"/>
      </a:dk1>
      <a:lt1>
        <a:srgbClr val="09181B"/>
      </a:lt1>
      <a:dk2>
        <a:srgbClr val="FFF8DC"/>
      </a:dk2>
      <a:lt2>
        <a:srgbClr val="00566B"/>
      </a:lt2>
      <a:accent1>
        <a:srgbClr val="057A8B"/>
      </a:accent1>
      <a:accent2>
        <a:srgbClr val="FFED75"/>
      </a:accent2>
      <a:accent3>
        <a:srgbClr val="2CB8A5"/>
      </a:accent3>
      <a:accent4>
        <a:srgbClr val="FC6D71"/>
      </a:accent4>
      <a:accent5>
        <a:srgbClr val="B6E7DD"/>
      </a:accent5>
      <a:accent6>
        <a:srgbClr val="F8D7BC"/>
      </a:accent6>
      <a:hlink>
        <a:srgbClr val="FFED75"/>
      </a:hlink>
      <a:folHlink>
        <a:srgbClr val="FFF8DC"/>
      </a:folHlink>
    </a:clrScheme>
    <a:fontScheme name="BOSA Theme Fonts">
      <a:majorFont>
        <a:latin typeface="Montserrat"/>
        <a:ea typeface=""/>
        <a:cs typeface=""/>
      </a:majorFont>
      <a:minorFont>
        <a:latin typeface="Open San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SA O365 PowerPoint template NL final - color test.potx" id="{D1D41741-AE27-4E90-BA32-21AE0B7F322B}" vid="{64DF65E5-ECF4-406C-8181-9F604063D681}"/>
    </a:ext>
  </a:extLst>
</a:theme>
</file>

<file path=ppt/theme/theme5.xml><?xml version="1.0" encoding="utf-8"?>
<a:theme xmlns:a="http://schemas.openxmlformats.org/drawingml/2006/main" name="Light theme">
  <a:themeElements>
    <a:clrScheme name="BOSA Palet PPT">
      <a:dk1>
        <a:srgbClr val="FFFFFF"/>
      </a:dk1>
      <a:lt1>
        <a:srgbClr val="09181B"/>
      </a:lt1>
      <a:dk2>
        <a:srgbClr val="057A8B"/>
      </a:dk2>
      <a:lt2>
        <a:srgbClr val="FFF8DC"/>
      </a:lt2>
      <a:accent1>
        <a:srgbClr val="00566B"/>
      </a:accent1>
      <a:accent2>
        <a:srgbClr val="FFED75"/>
      </a:accent2>
      <a:accent3>
        <a:srgbClr val="2CB8A5"/>
      </a:accent3>
      <a:accent4>
        <a:srgbClr val="FC6D71"/>
      </a:accent4>
      <a:accent5>
        <a:srgbClr val="B6E7DD"/>
      </a:accent5>
      <a:accent6>
        <a:srgbClr val="F8D7BC"/>
      </a:accent6>
      <a:hlink>
        <a:srgbClr val="057A8B"/>
      </a:hlink>
      <a:folHlink>
        <a:srgbClr val="00566B"/>
      </a:folHlink>
    </a:clrScheme>
    <a:fontScheme name="BOSA Theme Fonts">
      <a:majorFont>
        <a:latin typeface="Montserrat"/>
        <a:ea typeface=""/>
        <a:cs typeface=""/>
      </a:majorFont>
      <a:minorFont>
        <a:latin typeface="Open San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SA O365 PowerPoint template NL final - color test.potx" id="{D1D41741-AE27-4E90-BA32-21AE0B7F322B}" vid="{882E656C-3732-477E-9269-62079210811C}"/>
    </a:ext>
  </a:extLst>
</a:theme>
</file>

<file path=ppt/theme/theme6.xml><?xml version="1.0" encoding="utf-8"?>
<a:theme xmlns:a="http://schemas.openxmlformats.org/drawingml/2006/main" name="1_Light theme">
  <a:themeElements>
    <a:clrScheme name="BOSA Palet PPT">
      <a:dk1>
        <a:srgbClr val="FFFFFF"/>
      </a:dk1>
      <a:lt1>
        <a:srgbClr val="09181B"/>
      </a:lt1>
      <a:dk2>
        <a:srgbClr val="057A8B"/>
      </a:dk2>
      <a:lt2>
        <a:srgbClr val="FFF8DC"/>
      </a:lt2>
      <a:accent1>
        <a:srgbClr val="00566B"/>
      </a:accent1>
      <a:accent2>
        <a:srgbClr val="FFED75"/>
      </a:accent2>
      <a:accent3>
        <a:srgbClr val="2CB8A5"/>
      </a:accent3>
      <a:accent4>
        <a:srgbClr val="FC6D71"/>
      </a:accent4>
      <a:accent5>
        <a:srgbClr val="B6E7DD"/>
      </a:accent5>
      <a:accent6>
        <a:srgbClr val="F8D7BC"/>
      </a:accent6>
      <a:hlink>
        <a:srgbClr val="057A8B"/>
      </a:hlink>
      <a:folHlink>
        <a:srgbClr val="00566B"/>
      </a:folHlink>
    </a:clrScheme>
    <a:fontScheme name="BOSA Theme Fonts">
      <a:majorFont>
        <a:latin typeface="Montserrat"/>
        <a:ea typeface=""/>
        <a:cs typeface=""/>
      </a:majorFont>
      <a:minorFont>
        <a:latin typeface="Open San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355EA63-D7E3-438A-9B7F-CA91C89B8022}" vid="{579CF2B9-1C31-4CE0-9FEC-9912F3ECC262}"/>
    </a:ext>
  </a:extLst>
</a:theme>
</file>

<file path=ppt/theme/theme7.xml><?xml version="1.0" encoding="utf-8"?>
<a:theme xmlns:a="http://schemas.openxmlformats.org/drawingml/2006/main" name="1_Dark theme">
  <a:themeElements>
    <a:clrScheme name="Custom 2">
      <a:dk1>
        <a:srgbClr val="FFFFFF"/>
      </a:dk1>
      <a:lt1>
        <a:srgbClr val="09181B"/>
      </a:lt1>
      <a:dk2>
        <a:srgbClr val="FFF8DC"/>
      </a:dk2>
      <a:lt2>
        <a:srgbClr val="00566B"/>
      </a:lt2>
      <a:accent1>
        <a:srgbClr val="057A8B"/>
      </a:accent1>
      <a:accent2>
        <a:srgbClr val="FFED75"/>
      </a:accent2>
      <a:accent3>
        <a:srgbClr val="2CB8A5"/>
      </a:accent3>
      <a:accent4>
        <a:srgbClr val="FC6D71"/>
      </a:accent4>
      <a:accent5>
        <a:srgbClr val="B6E7DD"/>
      </a:accent5>
      <a:accent6>
        <a:srgbClr val="F8D7BC"/>
      </a:accent6>
      <a:hlink>
        <a:srgbClr val="FFED75"/>
      </a:hlink>
      <a:folHlink>
        <a:srgbClr val="FFF8DC"/>
      </a:folHlink>
    </a:clrScheme>
    <a:fontScheme name="BOSA Theme Fonts">
      <a:majorFont>
        <a:latin typeface="Montserrat"/>
        <a:ea typeface=""/>
        <a:cs typeface=""/>
      </a:majorFont>
      <a:minorFont>
        <a:latin typeface="Open San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355EA63-D7E3-438A-9B7F-CA91C89B8022}" vid="{4C47297D-A034-4C8E-9D3A-EDFA95A99489}"/>
    </a:ext>
  </a:extLst>
</a:theme>
</file>

<file path=ppt/theme/theme8.xml><?xml version="1.0" encoding="utf-8"?>
<a:theme xmlns:a="http://schemas.openxmlformats.org/drawingml/2006/main" name="Digitaal Vlaanderen 2022 - Flanders Arts - Algemeen">
  <a:themeElements>
    <a:clrScheme name="Digitaal Vlaanderen">
      <a:dk1>
        <a:srgbClr val="3C3D3C"/>
      </a:dk1>
      <a:lt1>
        <a:sysClr val="window" lastClr="FFFFFF"/>
      </a:lt1>
      <a:dk2>
        <a:srgbClr val="6D6E6D"/>
      </a:dk2>
      <a:lt2>
        <a:srgbClr val="F6F5F3"/>
      </a:lt2>
      <a:accent1>
        <a:srgbClr val="FFEB00"/>
      </a:accent1>
      <a:accent2>
        <a:srgbClr val="9D9E9D"/>
      </a:accent2>
      <a:accent3>
        <a:srgbClr val="FFF57F"/>
      </a:accent3>
      <a:accent4>
        <a:srgbClr val="2B979D"/>
      </a:accent4>
      <a:accent5>
        <a:srgbClr val="CECECE"/>
      </a:accent5>
      <a:accent6>
        <a:srgbClr val="FFFABF"/>
      </a:accent6>
      <a:hlink>
        <a:srgbClr val="3C96BE"/>
      </a:hlink>
      <a:folHlink>
        <a:srgbClr val="AA78AA"/>
      </a:folHlink>
    </a:clrScheme>
    <a:fontScheme name="Custom 17">
      <a:majorFont>
        <a:latin typeface="Flanders Art Sans"/>
        <a:ea typeface=""/>
        <a:cs typeface=""/>
      </a:majorFont>
      <a:minorFont>
        <a:latin typeface="Flanders Art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1" dirty="0" smtClean="0">
            <a:solidFill>
              <a:schemeClr val="tx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41275" cap="rnd">
          <a:solidFill>
            <a:schemeClr val="tx2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20420_VLAIO_OverkoepelendeStuurgroep.potx" id="{018C3C56-C56B-4725-9FFE-39D94F7F0236}" vid="{681DCFD5-F864-4237-A165-3AD051451235}"/>
    </a:ext>
  </a:extLst>
</a:theme>
</file>

<file path=ppt/theme/theme9.xml><?xml version="1.0" encoding="utf-8"?>
<a:theme xmlns:a="http://schemas.openxmlformats.org/drawingml/2006/main" name="1_Digitaal Vlaanderen 2022 - Calibri - Algemeen">
  <a:themeElements>
    <a:clrScheme name="Digitaal Vlaanderen">
      <a:dk1>
        <a:srgbClr val="3C3D3C"/>
      </a:dk1>
      <a:lt1>
        <a:sysClr val="window" lastClr="FFFFFF"/>
      </a:lt1>
      <a:dk2>
        <a:srgbClr val="6D6E6D"/>
      </a:dk2>
      <a:lt2>
        <a:srgbClr val="F6F5F3"/>
      </a:lt2>
      <a:accent1>
        <a:srgbClr val="FFEB00"/>
      </a:accent1>
      <a:accent2>
        <a:srgbClr val="9D9E9D"/>
      </a:accent2>
      <a:accent3>
        <a:srgbClr val="FFF57F"/>
      </a:accent3>
      <a:accent4>
        <a:srgbClr val="2B979D"/>
      </a:accent4>
      <a:accent5>
        <a:srgbClr val="CECECE"/>
      </a:accent5>
      <a:accent6>
        <a:srgbClr val="FFFABF"/>
      </a:accent6>
      <a:hlink>
        <a:srgbClr val="3C96BE"/>
      </a:hlink>
      <a:folHlink>
        <a:srgbClr val="AA78AA"/>
      </a:folHlink>
    </a:clrScheme>
    <a:fontScheme name="Aangepast 1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1" dirty="0" smtClean="0">
            <a:solidFill>
              <a:schemeClr val="tx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41275" cap="rnd">
          <a:solidFill>
            <a:schemeClr val="tx2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e_DigitaalVlaanderen_Calibri.potx" id="{D7A72F4E-F08C-4483-9F77-73AA17275AF0}" vid="{060061E3-00A9-470A-882C-17F8462D2B5D}"/>
    </a:ext>
  </a:extLst>
</a:theme>
</file>

<file path=ppt/theme/themeOverride1.xml><?xml version="1.0" encoding="utf-8"?>
<a:themeOverride xmlns:a="http://schemas.openxmlformats.org/drawingml/2006/main">
  <a:clrScheme name="Digitaal Vlaanderen">
    <a:dk1>
      <a:srgbClr val="3C3D3C"/>
    </a:dk1>
    <a:lt1>
      <a:sysClr val="window" lastClr="FFFFFF"/>
    </a:lt1>
    <a:dk2>
      <a:srgbClr val="6D6E6D"/>
    </a:dk2>
    <a:lt2>
      <a:srgbClr val="F6F5F3"/>
    </a:lt2>
    <a:accent1>
      <a:srgbClr val="FFEB00"/>
    </a:accent1>
    <a:accent2>
      <a:srgbClr val="9D9E9D"/>
    </a:accent2>
    <a:accent3>
      <a:srgbClr val="FFF57F"/>
    </a:accent3>
    <a:accent4>
      <a:srgbClr val="2B979D"/>
    </a:accent4>
    <a:accent5>
      <a:srgbClr val="CECECE"/>
    </a:accent5>
    <a:accent6>
      <a:srgbClr val="FFFABF"/>
    </a:accent6>
    <a:hlink>
      <a:srgbClr val="3C96BE"/>
    </a:hlink>
    <a:folHlink>
      <a:srgbClr val="AA78AA"/>
    </a:folHlink>
  </a:clrScheme>
</a:themeOverride>
</file>

<file path=ppt/theme/themeOverride10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11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12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13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14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15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16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17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18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19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2.xml><?xml version="1.0" encoding="utf-8"?>
<a:themeOverride xmlns:a="http://schemas.openxmlformats.org/drawingml/2006/main">
  <a:clrScheme name="Digitaal Vlaanderen">
    <a:dk1>
      <a:srgbClr val="3C3D3C"/>
    </a:dk1>
    <a:lt1>
      <a:sysClr val="window" lastClr="FFFFFF"/>
    </a:lt1>
    <a:dk2>
      <a:srgbClr val="6D6E6D"/>
    </a:dk2>
    <a:lt2>
      <a:srgbClr val="F6F5F3"/>
    </a:lt2>
    <a:accent1>
      <a:srgbClr val="FFEB00"/>
    </a:accent1>
    <a:accent2>
      <a:srgbClr val="9D9E9D"/>
    </a:accent2>
    <a:accent3>
      <a:srgbClr val="FFF57F"/>
    </a:accent3>
    <a:accent4>
      <a:srgbClr val="2B979D"/>
    </a:accent4>
    <a:accent5>
      <a:srgbClr val="CECECE"/>
    </a:accent5>
    <a:accent6>
      <a:srgbClr val="FFFABF"/>
    </a:accent6>
    <a:hlink>
      <a:srgbClr val="3C96BE"/>
    </a:hlink>
    <a:folHlink>
      <a:srgbClr val="AA78AA"/>
    </a:folHlink>
  </a:clrScheme>
</a:themeOverride>
</file>

<file path=ppt/theme/themeOverride3.xml><?xml version="1.0" encoding="utf-8"?>
<a:themeOverride xmlns:a="http://schemas.openxmlformats.org/drawingml/2006/main">
  <a:clrScheme name="Digitaal Vlaanderen">
    <a:dk1>
      <a:srgbClr val="3C3D3C"/>
    </a:dk1>
    <a:lt1>
      <a:sysClr val="window" lastClr="FFFFFF"/>
    </a:lt1>
    <a:dk2>
      <a:srgbClr val="6D6E6D"/>
    </a:dk2>
    <a:lt2>
      <a:srgbClr val="F6F5F3"/>
    </a:lt2>
    <a:accent1>
      <a:srgbClr val="FFEB00"/>
    </a:accent1>
    <a:accent2>
      <a:srgbClr val="9D9E9D"/>
    </a:accent2>
    <a:accent3>
      <a:srgbClr val="FFF57F"/>
    </a:accent3>
    <a:accent4>
      <a:srgbClr val="2B979D"/>
    </a:accent4>
    <a:accent5>
      <a:srgbClr val="CECECE"/>
    </a:accent5>
    <a:accent6>
      <a:srgbClr val="FFFABF"/>
    </a:accent6>
    <a:hlink>
      <a:srgbClr val="3C96BE"/>
    </a:hlink>
    <a:folHlink>
      <a:srgbClr val="AA78AA"/>
    </a:folHlink>
  </a:clrScheme>
</a:themeOverride>
</file>

<file path=ppt/theme/themeOverride4.xml><?xml version="1.0" encoding="utf-8"?>
<a:themeOverride xmlns:a="http://schemas.openxmlformats.org/drawingml/2006/main">
  <a:clrScheme name="Digitaal Vlaanderen">
    <a:dk1>
      <a:srgbClr val="3C3D3C"/>
    </a:dk1>
    <a:lt1>
      <a:sysClr val="window" lastClr="FFFFFF"/>
    </a:lt1>
    <a:dk2>
      <a:srgbClr val="6D6E6D"/>
    </a:dk2>
    <a:lt2>
      <a:srgbClr val="F6F5F3"/>
    </a:lt2>
    <a:accent1>
      <a:srgbClr val="FFEB00"/>
    </a:accent1>
    <a:accent2>
      <a:srgbClr val="9D9E9D"/>
    </a:accent2>
    <a:accent3>
      <a:srgbClr val="FFF57F"/>
    </a:accent3>
    <a:accent4>
      <a:srgbClr val="2B979D"/>
    </a:accent4>
    <a:accent5>
      <a:srgbClr val="CECECE"/>
    </a:accent5>
    <a:accent6>
      <a:srgbClr val="FFFABF"/>
    </a:accent6>
    <a:hlink>
      <a:srgbClr val="3C96BE"/>
    </a:hlink>
    <a:folHlink>
      <a:srgbClr val="AA78AA"/>
    </a:folHlink>
  </a:clrScheme>
</a:themeOverride>
</file>

<file path=ppt/theme/themeOverride5.xml><?xml version="1.0" encoding="utf-8"?>
<a:themeOverride xmlns:a="http://schemas.openxmlformats.org/drawingml/2006/main">
  <a:clrScheme name="Digitaal Vlaanderen">
    <a:dk1>
      <a:srgbClr val="3C3D3C"/>
    </a:dk1>
    <a:lt1>
      <a:sysClr val="window" lastClr="FFFFFF"/>
    </a:lt1>
    <a:dk2>
      <a:srgbClr val="6D6E6D"/>
    </a:dk2>
    <a:lt2>
      <a:srgbClr val="F6F5F3"/>
    </a:lt2>
    <a:accent1>
      <a:srgbClr val="FFEB00"/>
    </a:accent1>
    <a:accent2>
      <a:srgbClr val="9D9E9D"/>
    </a:accent2>
    <a:accent3>
      <a:srgbClr val="FFF57F"/>
    </a:accent3>
    <a:accent4>
      <a:srgbClr val="2B979D"/>
    </a:accent4>
    <a:accent5>
      <a:srgbClr val="CECECE"/>
    </a:accent5>
    <a:accent6>
      <a:srgbClr val="FFFABF"/>
    </a:accent6>
    <a:hlink>
      <a:srgbClr val="3C96BE"/>
    </a:hlink>
    <a:folHlink>
      <a:srgbClr val="AA78AA"/>
    </a:folHlink>
  </a:clrScheme>
</a:themeOverride>
</file>

<file path=ppt/theme/themeOverride6.xml><?xml version="1.0" encoding="utf-8"?>
<a:themeOverride xmlns:a="http://schemas.openxmlformats.org/drawingml/2006/main">
  <a:clrScheme name="Digitaal Vlaanderen">
    <a:dk1>
      <a:srgbClr val="3C3D3C"/>
    </a:dk1>
    <a:lt1>
      <a:sysClr val="window" lastClr="FFFFFF"/>
    </a:lt1>
    <a:dk2>
      <a:srgbClr val="6D6E6D"/>
    </a:dk2>
    <a:lt2>
      <a:srgbClr val="F6F5F3"/>
    </a:lt2>
    <a:accent1>
      <a:srgbClr val="FFEB00"/>
    </a:accent1>
    <a:accent2>
      <a:srgbClr val="9D9E9D"/>
    </a:accent2>
    <a:accent3>
      <a:srgbClr val="FFF57F"/>
    </a:accent3>
    <a:accent4>
      <a:srgbClr val="2B979D"/>
    </a:accent4>
    <a:accent5>
      <a:srgbClr val="CECECE"/>
    </a:accent5>
    <a:accent6>
      <a:srgbClr val="FFFABF"/>
    </a:accent6>
    <a:hlink>
      <a:srgbClr val="3C96BE"/>
    </a:hlink>
    <a:folHlink>
      <a:srgbClr val="AA78AA"/>
    </a:folHlink>
  </a:clrScheme>
</a:themeOverride>
</file>

<file path=ppt/theme/themeOverride7.xml><?xml version="1.0" encoding="utf-8"?>
<a:themeOverride xmlns:a="http://schemas.openxmlformats.org/drawingml/2006/main">
  <a:clrScheme name="Digitaal Vlaanderen">
    <a:dk1>
      <a:srgbClr val="3C3D3C"/>
    </a:dk1>
    <a:lt1>
      <a:sysClr val="window" lastClr="FFFFFF"/>
    </a:lt1>
    <a:dk2>
      <a:srgbClr val="6D6E6D"/>
    </a:dk2>
    <a:lt2>
      <a:srgbClr val="F6F5F3"/>
    </a:lt2>
    <a:accent1>
      <a:srgbClr val="FFEB00"/>
    </a:accent1>
    <a:accent2>
      <a:srgbClr val="9D9E9D"/>
    </a:accent2>
    <a:accent3>
      <a:srgbClr val="FFF57F"/>
    </a:accent3>
    <a:accent4>
      <a:srgbClr val="2B979D"/>
    </a:accent4>
    <a:accent5>
      <a:srgbClr val="CECECE"/>
    </a:accent5>
    <a:accent6>
      <a:srgbClr val="FFFABF"/>
    </a:accent6>
    <a:hlink>
      <a:srgbClr val="3C96BE"/>
    </a:hlink>
    <a:folHlink>
      <a:srgbClr val="AA78AA"/>
    </a:folHlink>
  </a:clrScheme>
</a:themeOverride>
</file>

<file path=ppt/theme/themeOverride8.xml><?xml version="1.0" encoding="utf-8"?>
<a:themeOverride xmlns:a="http://schemas.openxmlformats.org/drawingml/2006/main">
  <a:clrScheme name="Digitaal Vlaanderen">
    <a:dk1>
      <a:srgbClr val="3C3D3C"/>
    </a:dk1>
    <a:lt1>
      <a:sysClr val="window" lastClr="FFFFFF"/>
    </a:lt1>
    <a:dk2>
      <a:srgbClr val="6D6E6D"/>
    </a:dk2>
    <a:lt2>
      <a:srgbClr val="F6F5F3"/>
    </a:lt2>
    <a:accent1>
      <a:srgbClr val="FFEB00"/>
    </a:accent1>
    <a:accent2>
      <a:srgbClr val="9D9E9D"/>
    </a:accent2>
    <a:accent3>
      <a:srgbClr val="FFF57F"/>
    </a:accent3>
    <a:accent4>
      <a:srgbClr val="2B979D"/>
    </a:accent4>
    <a:accent5>
      <a:srgbClr val="CECECE"/>
    </a:accent5>
    <a:accent6>
      <a:srgbClr val="FFFABF"/>
    </a:accent6>
    <a:hlink>
      <a:srgbClr val="3C96BE"/>
    </a:hlink>
    <a:folHlink>
      <a:srgbClr val="AA78AA"/>
    </a:folHlink>
  </a:clrScheme>
</a:themeOverride>
</file>

<file path=ppt/theme/themeOverride9.xml><?xml version="1.0" encoding="utf-8"?>
<a:themeOverride xmlns:a="http://schemas.openxmlformats.org/drawingml/2006/main">
  <a:clrScheme name="Digitaal Vlaanderen">
    <a:dk1>
      <a:srgbClr val="3C3D3C"/>
    </a:dk1>
    <a:lt1>
      <a:sysClr val="window" lastClr="FFFFFF"/>
    </a:lt1>
    <a:dk2>
      <a:srgbClr val="6D6E6D"/>
    </a:dk2>
    <a:lt2>
      <a:srgbClr val="F6F5F3"/>
    </a:lt2>
    <a:accent1>
      <a:srgbClr val="FFEB00"/>
    </a:accent1>
    <a:accent2>
      <a:srgbClr val="9D9E9D"/>
    </a:accent2>
    <a:accent3>
      <a:srgbClr val="FFF57F"/>
    </a:accent3>
    <a:accent4>
      <a:srgbClr val="2B979D"/>
    </a:accent4>
    <a:accent5>
      <a:srgbClr val="CECECE"/>
    </a:accent5>
    <a:accent6>
      <a:srgbClr val="FFFABF"/>
    </a:accent6>
    <a:hlink>
      <a:srgbClr val="3C96BE"/>
    </a:hlink>
    <a:folHlink>
      <a:srgbClr val="AA78AA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0063_bw3 xmlns="d8af5a5f-e2e6-468c-9f28-f81d99523fed">
      <UserInfo>
        <DisplayName/>
        <AccountId xsi:nil="true"/>
        <AccountType/>
      </UserInfo>
    </_x0063_bw3>
    <y2ot xmlns="d8af5a5f-e2e6-468c-9f28-f81d99523fed" xsi:nil="true"/>
    <Comment xmlns="d8af5a5f-e2e6-468c-9f28-f81d99523fed" xsi:nil="true"/>
    <lcf76f155ced4ddcb4097134ff3c332f xmlns="d8af5a5f-e2e6-468c-9f28-f81d99523fed">
      <Terms xmlns="http://schemas.microsoft.com/office/infopath/2007/PartnerControls"/>
    </lcf76f155ced4ddcb4097134ff3c332f>
    <TaxCatchAll xmlns="9a9ec0f0-7796-43d0-ac1f-4c8c46ee0bd1" xsi:nil="true"/>
    <SharedWithUsers xmlns="abd5de4e-6ecd-4522-a9f4-1c24c7648312">
      <UserInfo>
        <DisplayName>Feremans Vincent</DisplayName>
        <AccountId>4885</AccountId>
        <AccountType/>
      </UserInfo>
      <UserInfo>
        <DisplayName>Dassonneville Yaron</DisplayName>
        <AccountId>4527</AccountId>
        <AccountType/>
      </UserInfo>
      <UserInfo>
        <DisplayName>Van der Haegen Liesbeth</DisplayName>
        <AccountId>4362</AccountId>
        <AccountType/>
      </UserInfo>
      <UserInfo>
        <DisplayName>Bahim Christophe</DisplayName>
        <AccountId>4932</AccountId>
        <AccountType/>
      </UserInfo>
      <UserInfo>
        <DisplayName>Vlassenroot Eveline</DisplayName>
        <AccountId>1524</AccountId>
        <AccountType/>
      </UserInfo>
      <UserInfo>
        <DisplayName>Buyle Raf</DisplayName>
        <AccountId>172</AccountId>
        <AccountType/>
      </UserInfo>
      <UserInfo>
        <DisplayName>Vercauteren Laurens</DisplayName>
        <AccountId>2318</AccountId>
        <AccountType/>
      </UserInfo>
      <UserInfo>
        <DisplayName>Tulpinck Mathieu</DisplayName>
        <AccountId>5899</AccountId>
        <AccountType/>
      </UserInfo>
      <UserInfo>
        <DisplayName>Van Compernolle Mathias</DisplayName>
        <AccountId>4523</AccountId>
        <AccountType/>
      </UserInfo>
      <UserInfo>
        <DisplayName>Thijs Geert</DisplayName>
        <AccountId>120</AccountId>
        <AccountType/>
      </UserInfo>
      <UserInfo>
        <DisplayName>Van De Kerchove Ivy</DisplayName>
        <AccountId>2450</AccountId>
        <AccountType/>
      </UserInfo>
      <UserInfo>
        <DisplayName>De Cock Jitse</DisplayName>
        <AccountId>3519</AccountId>
        <AccountType/>
      </UserInfo>
      <UserInfo>
        <DisplayName>Van Nuffelen Bert</DisplayName>
        <AccountId>804</AccountId>
        <AccountType/>
      </UserInfo>
      <UserInfo>
        <DisplayName>Liesbet D'hondt (BOSA)</DisplayName>
        <AccountId>3253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2FA61B056BF04BB41EAF8746BED8CA" ma:contentTypeVersion="24" ma:contentTypeDescription="Create a new document." ma:contentTypeScope="" ma:versionID="ff93f13cd35419988e707b9d3400341e">
  <xsd:schema xmlns:xsd="http://www.w3.org/2001/XMLSchema" xmlns:xs="http://www.w3.org/2001/XMLSchema" xmlns:p="http://schemas.microsoft.com/office/2006/metadata/properties" xmlns:ns2="abd5de4e-6ecd-4522-a9f4-1c24c7648312" xmlns:ns3="d8af5a5f-e2e6-468c-9f28-f81d99523fed" xmlns:ns4="9a9ec0f0-7796-43d0-ac1f-4c8c46ee0bd1" targetNamespace="http://schemas.microsoft.com/office/2006/metadata/properties" ma:root="true" ma:fieldsID="0f413d0ff4e8e9ae8086e68a9e8168ae" ns2:_="" ns3:_="" ns4:_="">
    <xsd:import namespace="abd5de4e-6ecd-4522-a9f4-1c24c7648312"/>
    <xsd:import namespace="d8af5a5f-e2e6-468c-9f28-f81d99523fed"/>
    <xsd:import namespace="9a9ec0f0-7796-43d0-ac1f-4c8c46ee0bd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Comment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y2ot" minOccurs="0"/>
                <xsd:element ref="ns3:_x0063_bw3" minOccurs="0"/>
                <xsd:element ref="ns3:MediaLengthInSeconds" minOccurs="0"/>
                <xsd:element ref="ns4:TaxCatchAll" minOccurs="0"/>
                <xsd:element ref="ns3:lcf76f155ced4ddcb4097134ff3c332f" minOccurs="0"/>
                <xsd:element ref="ns3:MediaServiceObjectDetectorVersions" minOccurs="0"/>
                <xsd:element ref="ns3:MediaServiceSearchProperties" minOccurs="0"/>
                <xsd:element ref="ns3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d5de4e-6ecd-4522-a9f4-1c24c764831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af5a5f-e2e6-468c-9f28-f81d99523f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Comment" ma:index="16" nillable="true" ma:displayName="Comment" ma:description="Een woordje uitleg" ma:format="Dropdown" ma:internalName="Comment">
      <xsd:simpleType>
        <xsd:restriction base="dms:Text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y2ot" ma:index="21" nillable="true" ma:displayName="Date and Time" ma:internalName="y2ot">
      <xsd:simpleType>
        <xsd:restriction base="dms:DateTime"/>
      </xsd:simpleType>
    </xsd:element>
    <xsd:element name="_x0063_bw3" ma:index="22" nillable="true" ma:displayName="Person or Group" ma:list="UserInfo" ma:internalName="_x0063_bw3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6" nillable="true" ma:taxonomy="true" ma:internalName="lcf76f155ced4ddcb4097134ff3c332f" ma:taxonomyFieldName="MediaServiceImageTags" ma:displayName="Image Tags" ma:readOnly="false" ma:fieldId="{5cf76f15-5ced-4ddc-b409-7134ff3c332f}" ma:taxonomyMulti="true" ma:sspId="49ca8161-7180-459b-a0ef-1a71cf6ffea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9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ec0f0-7796-43d0-ac1f-4c8c46ee0bd1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c543d004-bb2f-4815-a5c5-8aeef379c125}" ma:internalName="TaxCatchAll" ma:showField="CatchAllData" ma:web="abd5de4e-6ecd-4522-a9f4-1c24c764831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7300C8-CFC5-4BAA-A080-49F5FEAB9CB4}">
  <ds:schemaRefs>
    <ds:schemaRef ds:uri="9a9ec0f0-7796-43d0-ac1f-4c8c46ee0bd1"/>
    <ds:schemaRef ds:uri="abd5de4e-6ecd-4522-a9f4-1c24c7648312"/>
    <ds:schemaRef ds:uri="d8af5a5f-e2e6-468c-9f28-f81d99523fe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F66617D-0389-4682-8986-EEFD1F67AFF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BA13FE6-823B-4024-A00D-4AD481D8785A}">
  <ds:schemaRefs>
    <ds:schemaRef ds:uri="9a9ec0f0-7796-43d0-ac1f-4c8c46ee0bd1"/>
    <ds:schemaRef ds:uri="abd5de4e-6ecd-4522-a9f4-1c24c7648312"/>
    <ds:schemaRef ds:uri="d8af5a5f-e2e6-468c-9f28-f81d99523fe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25</Slides>
  <Notes>23</Notes>
  <HiddenSlides>0</HiddenSlides>
  <ScaleCrop>false</ScaleCrop>
  <HeadingPairs>
    <vt:vector size="4" baseType="variant">
      <vt:variant>
        <vt:lpstr>Theme</vt:lpstr>
      </vt:variant>
      <vt:variant>
        <vt:i4>9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Digitaal Vlaanderen 2022 - Calibri - Algemeen</vt:lpstr>
      <vt:lpstr>Default</vt:lpstr>
      <vt:lpstr>1_Default</vt:lpstr>
      <vt:lpstr>Dark theme</vt:lpstr>
      <vt:lpstr>Light theme</vt:lpstr>
      <vt:lpstr>1_Light theme</vt:lpstr>
      <vt:lpstr>1_Dark theme</vt:lpstr>
      <vt:lpstr>Digitaal Vlaanderen 2022 - Flanders Arts - Algemeen</vt:lpstr>
      <vt:lpstr>1_Digitaal Vlaanderen 2022 - Calibri - Algemeen</vt:lpstr>
      <vt:lpstr>PowerPoint Presentation</vt:lpstr>
      <vt:lpstr>Welcome &amp; agenda of the meeting</vt:lpstr>
      <vt:lpstr>AGENDA</vt:lpstr>
      <vt:lpstr>Update standardisation excercises Pauline De Wolf</vt:lpstr>
      <vt:lpstr>ICEG Person Pauline De Wolf</vt:lpstr>
      <vt:lpstr>Context</vt:lpstr>
      <vt:lpstr>Context (2)</vt:lpstr>
      <vt:lpstr>Activity</vt:lpstr>
      <vt:lpstr>Potential timeline</vt:lpstr>
      <vt:lpstr>ICEG Hydrants Pauline De Wolf</vt:lpstr>
      <vt:lpstr>ICEG Hydrants</vt:lpstr>
      <vt:lpstr>ICEG Hydrants</vt:lpstr>
      <vt:lpstr>ICEG Hydrants</vt:lpstr>
      <vt:lpstr>ICEG Hydrants</vt:lpstr>
      <vt:lpstr>ICEG BeStAdd Pauline De Wolf</vt:lpstr>
      <vt:lpstr>Context</vt:lpstr>
      <vt:lpstr>Activity</vt:lpstr>
      <vt:lpstr>Update excercise translation datastandards Eveline Vlassenroot</vt:lpstr>
      <vt:lpstr>Objective &amp; scope</vt:lpstr>
      <vt:lpstr>Status &amp; next steps </vt:lpstr>
      <vt:lpstr>Overview 2 tracks</vt:lpstr>
      <vt:lpstr>EU Survey Interoperability Framework/SDG Ziggy Vanlishout</vt:lpstr>
      <vt:lpstr>Planning meetings 2026 </vt:lpstr>
      <vt:lpstr>Proposal meeting dates</vt:lpstr>
      <vt:lpstr>Other?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Inkantelen OSLO standaarden in ICEG 2023</dc:title>
  <dc:creator/>
  <cp:revision>20</cp:revision>
  <dcterms:modified xsi:type="dcterms:W3CDTF">2026-01-15T12:58:48Z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0x0101007D2FA61B056BF04BB41EAF8746BED8CA</vt:lpwstr>
  </property>
  <property fmtid="{D5CDD505-2E9C-101B-9397-08002B2CF9AE}" pid="3" name="MediaServiceImageTags">
    <vt:lpwstr/>
  </property>
</Properties>
</file>